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heme/theme2.xml" ContentType="application/vnd.openxmlformats-officedocument.theme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notesSlides/notesSlide1.xml" ContentType="application/vnd.openxmlformats-officedocument.presentationml.notesSlide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2.xml" ContentType="application/vnd.openxmlformats-officedocument.presentationml.notesSlide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417" r:id="rId2"/>
    <p:sldId id="803" r:id="rId3"/>
    <p:sldId id="804" r:id="rId4"/>
    <p:sldId id="805" r:id="rId5"/>
    <p:sldId id="806" r:id="rId6"/>
    <p:sldId id="813" r:id="rId7"/>
    <p:sldId id="814" r:id="rId8"/>
    <p:sldId id="815" r:id="rId9"/>
    <p:sldId id="816" r:id="rId10"/>
    <p:sldId id="817" r:id="rId11"/>
    <p:sldId id="818" r:id="rId12"/>
    <p:sldId id="819" r:id="rId13"/>
    <p:sldId id="820" r:id="rId14"/>
    <p:sldId id="821" r:id="rId15"/>
    <p:sldId id="822" r:id="rId16"/>
    <p:sldId id="823" r:id="rId17"/>
    <p:sldId id="824" r:id="rId18"/>
    <p:sldId id="825" r:id="rId19"/>
    <p:sldId id="826" r:id="rId20"/>
    <p:sldId id="827" r:id="rId21"/>
    <p:sldId id="828" r:id="rId22"/>
    <p:sldId id="829" r:id="rId23"/>
    <p:sldId id="830" r:id="rId24"/>
    <p:sldId id="831" r:id="rId25"/>
    <p:sldId id="832" r:id="rId26"/>
    <p:sldId id="833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8F4D"/>
    <a:srgbClr val="EC5F74"/>
    <a:srgbClr val="FFBA55"/>
    <a:srgbClr val="F4A2AE"/>
    <a:srgbClr val="F18870"/>
    <a:srgbClr val="56CA95"/>
    <a:srgbClr val="58B6E5"/>
    <a:srgbClr val="AFAFAF"/>
    <a:srgbClr val="0B3774"/>
    <a:srgbClr val="4E75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02" autoAdjust="0"/>
    <p:restoredTop sz="96104"/>
  </p:normalViewPr>
  <p:slideViewPr>
    <p:cSldViewPr snapToGrid="0">
      <p:cViewPr varScale="1">
        <p:scale>
          <a:sx n="106" d="100"/>
          <a:sy n="106" d="100"/>
        </p:scale>
        <p:origin x="108" y="9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2190"/>
    </p:cViewPr>
  </p:sorter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124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598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jpeg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46.xml"/><Relationship Id="rId4" Type="http://schemas.openxmlformats.org/officeDocument/2006/relationships/tags" Target="../tags/tag4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0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5.xml"/><Relationship Id="rId4" Type="http://schemas.openxmlformats.org/officeDocument/2006/relationships/tags" Target="../tags/tag5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2.jpe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9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5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5" name="图片 4" descr="ppt_画板 1 副本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635" y="-1905"/>
            <a:ext cx="12192635" cy="68599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 descr="ppt_画板 1 副本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2202160" cy="68586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C1932C91-A42B-4C7E-A3A1-CB8C4BA9AD66}"/>
              </a:ext>
            </a:extLst>
          </p:cNvPr>
          <p:cNvGrpSpPr/>
          <p:nvPr userDrawn="1"/>
        </p:nvGrpSpPr>
        <p:grpSpPr>
          <a:xfrm>
            <a:off x="-6350" y="5576887"/>
            <a:ext cx="12192000" cy="1281113"/>
            <a:chOff x="-6350" y="3575050"/>
            <a:chExt cx="12192000" cy="1281113"/>
          </a:xfrm>
          <a:gradFill>
            <a:gsLst>
              <a:gs pos="11000">
                <a:srgbClr val="BD934E">
                  <a:alpha val="0"/>
                </a:srgbClr>
              </a:gs>
              <a:gs pos="100000">
                <a:srgbClr val="BD934E">
                  <a:alpha val="30000"/>
                </a:srgbClr>
              </a:gs>
            </a:gsLst>
            <a:lin ang="5400000" scaled="0"/>
          </a:gradFill>
        </p:grpSpPr>
        <p:grpSp>
          <p:nvGrpSpPr>
            <p:cNvPr id="13" name="Group 205">
              <a:extLst>
                <a:ext uri="{FF2B5EF4-FFF2-40B4-BE49-F238E27FC236}">
                  <a16:creationId xmlns:a16="http://schemas.microsoft.com/office/drawing/2014/main" id="{E7582DE0-9EAE-422E-A9BE-20787B421F5E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4810125" y="4400550"/>
              <a:ext cx="4105275" cy="433388"/>
              <a:chOff x="3030" y="2772"/>
              <a:chExt cx="2586" cy="273"/>
            </a:xfrm>
            <a:grpFill/>
          </p:grpSpPr>
          <p:sp>
            <p:nvSpPr>
              <p:cNvPr id="116" name="Line 5">
                <a:extLst>
                  <a:ext uri="{FF2B5EF4-FFF2-40B4-BE49-F238E27FC236}">
                    <a16:creationId xmlns:a16="http://schemas.microsoft.com/office/drawing/2014/main" id="{BB494F25-26E9-4508-8EE1-DF5041E24797}"/>
                  </a:ext>
                </a:extLst>
              </p:cNvPr>
              <p:cNvSpPr>
                <a:spLocks noChangeShapeType="1"/>
              </p:cNvSpPr>
              <p:nvPr userDrawn="1"/>
            </p:nvSpPr>
            <p:spPr bwMode="auto">
              <a:xfrm>
                <a:off x="5616" y="2860"/>
                <a:ext cx="0" cy="0"/>
              </a:xfrm>
              <a:prstGeom prst="line">
                <a:avLst/>
              </a:prstGeom>
              <a:grpFill/>
              <a:ln w="12700" cap="rnd">
                <a:solidFill>
                  <a:srgbClr val="BF9C5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6">
                <a:extLst>
                  <a:ext uri="{FF2B5EF4-FFF2-40B4-BE49-F238E27FC236}">
                    <a16:creationId xmlns:a16="http://schemas.microsoft.com/office/drawing/2014/main" id="{275C9FAD-3803-4076-988A-F337B0DECB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94"/>
                <a:ext cx="39" cy="9"/>
              </a:xfrm>
              <a:custGeom>
                <a:avLst/>
                <a:gdLst>
                  <a:gd name="T0" fmla="*/ 8 w 9"/>
                  <a:gd name="T1" fmla="*/ 2 h 2"/>
                  <a:gd name="T2" fmla="*/ 1 w 9"/>
                  <a:gd name="T3" fmla="*/ 2 h 2"/>
                  <a:gd name="T4" fmla="*/ 0 w 9"/>
                  <a:gd name="T5" fmla="*/ 1 h 2"/>
                  <a:gd name="T6" fmla="*/ 1 w 9"/>
                  <a:gd name="T7" fmla="*/ 0 h 2"/>
                  <a:gd name="T8" fmla="*/ 8 w 9"/>
                  <a:gd name="T9" fmla="*/ 0 h 2"/>
                  <a:gd name="T10" fmla="*/ 9 w 9"/>
                  <a:gd name="T11" fmla="*/ 1 h 2"/>
                  <a:gd name="T12" fmla="*/ 8 w 9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9" y="0"/>
                      <a:pt x="9" y="1"/>
                    </a:cubicBezTo>
                    <a:cubicBezTo>
                      <a:pt x="9" y="1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7">
                <a:extLst>
                  <a:ext uri="{FF2B5EF4-FFF2-40B4-BE49-F238E27FC236}">
                    <a16:creationId xmlns:a16="http://schemas.microsoft.com/office/drawing/2014/main" id="{086533F8-6592-4328-8849-B9457B35276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3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8">
                <a:extLst>
                  <a:ext uri="{FF2B5EF4-FFF2-40B4-BE49-F238E27FC236}">
                    <a16:creationId xmlns:a16="http://schemas.microsoft.com/office/drawing/2014/main" id="{FC805199-E870-4307-92F3-09D8A0A95F8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9">
                <a:extLst>
                  <a:ext uri="{FF2B5EF4-FFF2-40B4-BE49-F238E27FC236}">
                    <a16:creationId xmlns:a16="http://schemas.microsoft.com/office/drawing/2014/main" id="{1D6727D1-B7B1-4854-B6B5-96C34330B5C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14F5568D-BF21-4347-8E9B-D376D270FB2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1">
                <a:extLst>
                  <a:ext uri="{FF2B5EF4-FFF2-40B4-BE49-F238E27FC236}">
                    <a16:creationId xmlns:a16="http://schemas.microsoft.com/office/drawing/2014/main" id="{D2FD2A74-6207-431A-AC44-0703FB4E74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2">
                <a:extLst>
                  <a:ext uri="{FF2B5EF4-FFF2-40B4-BE49-F238E27FC236}">
                    <a16:creationId xmlns:a16="http://schemas.microsoft.com/office/drawing/2014/main" id="{A644DF79-4F0D-4CD4-AD5E-AA070C00812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3">
                <a:extLst>
                  <a:ext uri="{FF2B5EF4-FFF2-40B4-BE49-F238E27FC236}">
                    <a16:creationId xmlns:a16="http://schemas.microsoft.com/office/drawing/2014/main" id="{8EB8467A-39D6-44CA-9501-636D79BC3A5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4">
                <a:extLst>
                  <a:ext uri="{FF2B5EF4-FFF2-40B4-BE49-F238E27FC236}">
                    <a16:creationId xmlns:a16="http://schemas.microsoft.com/office/drawing/2014/main" id="{590D30EB-7432-4DD7-A4C6-49520311F71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5">
                <a:extLst>
                  <a:ext uri="{FF2B5EF4-FFF2-40B4-BE49-F238E27FC236}">
                    <a16:creationId xmlns:a16="http://schemas.microsoft.com/office/drawing/2014/main" id="{8B9BEAAD-2A87-4883-B7E1-220EE547703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4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6">
                <a:extLst>
                  <a:ext uri="{FF2B5EF4-FFF2-40B4-BE49-F238E27FC236}">
                    <a16:creationId xmlns:a16="http://schemas.microsoft.com/office/drawing/2014/main" id="{DCB0004A-2076-4C32-B0AE-BF2AE43D1C9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7">
                <a:extLst>
                  <a:ext uri="{FF2B5EF4-FFF2-40B4-BE49-F238E27FC236}">
                    <a16:creationId xmlns:a16="http://schemas.microsoft.com/office/drawing/2014/main" id="{E4797545-E059-42AE-9433-2AE0F004C03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8">
                <a:extLst>
                  <a:ext uri="{FF2B5EF4-FFF2-40B4-BE49-F238E27FC236}">
                    <a16:creationId xmlns:a16="http://schemas.microsoft.com/office/drawing/2014/main" id="{9A5B4A04-B3C7-44A3-BD83-FE74F935143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9">
                <a:extLst>
                  <a:ext uri="{FF2B5EF4-FFF2-40B4-BE49-F238E27FC236}">
                    <a16:creationId xmlns:a16="http://schemas.microsoft.com/office/drawing/2014/main" id="{FF7A6409-DB4E-41EF-B7C5-C9FF82EE159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0">
                <a:extLst>
                  <a:ext uri="{FF2B5EF4-FFF2-40B4-BE49-F238E27FC236}">
                    <a16:creationId xmlns:a16="http://schemas.microsoft.com/office/drawing/2014/main" id="{2AD4953A-691A-4584-A5E0-77B37C28B79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1">
                <a:extLst>
                  <a:ext uri="{FF2B5EF4-FFF2-40B4-BE49-F238E27FC236}">
                    <a16:creationId xmlns:a16="http://schemas.microsoft.com/office/drawing/2014/main" id="{B0206ACC-7A14-4AF5-A2B6-488BD519268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2">
                <a:extLst>
                  <a:ext uri="{FF2B5EF4-FFF2-40B4-BE49-F238E27FC236}">
                    <a16:creationId xmlns:a16="http://schemas.microsoft.com/office/drawing/2014/main" id="{7CC2CDF5-5FD3-4D20-8017-5490680D25F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3">
                <a:extLst>
                  <a:ext uri="{FF2B5EF4-FFF2-40B4-BE49-F238E27FC236}">
                    <a16:creationId xmlns:a16="http://schemas.microsoft.com/office/drawing/2014/main" id="{6D512666-9F89-48BB-9672-D46514C0DD6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4">
                <a:extLst>
                  <a:ext uri="{FF2B5EF4-FFF2-40B4-BE49-F238E27FC236}">
                    <a16:creationId xmlns:a16="http://schemas.microsoft.com/office/drawing/2014/main" id="{10DB8614-731B-4CBC-981E-1E78304E6EE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6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5">
                <a:extLst>
                  <a:ext uri="{FF2B5EF4-FFF2-40B4-BE49-F238E27FC236}">
                    <a16:creationId xmlns:a16="http://schemas.microsoft.com/office/drawing/2014/main" id="{44DEFC8F-019A-422A-AD4B-520301BE4FB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6">
                <a:extLst>
                  <a:ext uri="{FF2B5EF4-FFF2-40B4-BE49-F238E27FC236}">
                    <a16:creationId xmlns:a16="http://schemas.microsoft.com/office/drawing/2014/main" id="{72BD3252-52FA-464E-8373-56D5D5043DF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7">
                <a:extLst>
                  <a:ext uri="{FF2B5EF4-FFF2-40B4-BE49-F238E27FC236}">
                    <a16:creationId xmlns:a16="http://schemas.microsoft.com/office/drawing/2014/main" id="{62EA03D6-8839-41A0-9E72-65D0705283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8">
                <a:extLst>
                  <a:ext uri="{FF2B5EF4-FFF2-40B4-BE49-F238E27FC236}">
                    <a16:creationId xmlns:a16="http://schemas.microsoft.com/office/drawing/2014/main" id="{2F627BB7-4027-49DF-86BC-A4441FFCDE2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9">
                <a:extLst>
                  <a:ext uri="{FF2B5EF4-FFF2-40B4-BE49-F238E27FC236}">
                    <a16:creationId xmlns:a16="http://schemas.microsoft.com/office/drawing/2014/main" id="{C86323FC-D273-4CB9-95DC-E6019A622C6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0">
                <a:extLst>
                  <a:ext uri="{FF2B5EF4-FFF2-40B4-BE49-F238E27FC236}">
                    <a16:creationId xmlns:a16="http://schemas.microsoft.com/office/drawing/2014/main" id="{B0089F41-9618-4A6F-A45B-BE3B99A599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1">
                <a:extLst>
                  <a:ext uri="{FF2B5EF4-FFF2-40B4-BE49-F238E27FC236}">
                    <a16:creationId xmlns:a16="http://schemas.microsoft.com/office/drawing/2014/main" id="{47F19A9E-2D6B-438B-87C2-043E64D628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2">
                <a:extLst>
                  <a:ext uri="{FF2B5EF4-FFF2-40B4-BE49-F238E27FC236}">
                    <a16:creationId xmlns:a16="http://schemas.microsoft.com/office/drawing/2014/main" id="{BE418E82-0B1E-4731-93D5-1D390FF9E5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33">
                <a:extLst>
                  <a:ext uri="{FF2B5EF4-FFF2-40B4-BE49-F238E27FC236}">
                    <a16:creationId xmlns:a16="http://schemas.microsoft.com/office/drawing/2014/main" id="{1F31C897-3696-4EA2-9A6A-62CBB75D4E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34">
                <a:extLst>
                  <a:ext uri="{FF2B5EF4-FFF2-40B4-BE49-F238E27FC236}">
                    <a16:creationId xmlns:a16="http://schemas.microsoft.com/office/drawing/2014/main" id="{23ED87F8-06E6-42DC-A618-2E1E75C075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5">
                <a:extLst>
                  <a:ext uri="{FF2B5EF4-FFF2-40B4-BE49-F238E27FC236}">
                    <a16:creationId xmlns:a16="http://schemas.microsoft.com/office/drawing/2014/main" id="{49DFFB44-AD38-4F6D-966D-23BD57D63C8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6">
                <a:extLst>
                  <a:ext uri="{FF2B5EF4-FFF2-40B4-BE49-F238E27FC236}">
                    <a16:creationId xmlns:a16="http://schemas.microsoft.com/office/drawing/2014/main" id="{E96AC8C5-0BD3-4FFD-B661-51CEF52471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7">
                <a:extLst>
                  <a:ext uri="{FF2B5EF4-FFF2-40B4-BE49-F238E27FC236}">
                    <a16:creationId xmlns:a16="http://schemas.microsoft.com/office/drawing/2014/main" id="{494F5F2E-36C0-482F-B324-F270BB8F829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8">
                <a:extLst>
                  <a:ext uri="{FF2B5EF4-FFF2-40B4-BE49-F238E27FC236}">
                    <a16:creationId xmlns:a16="http://schemas.microsoft.com/office/drawing/2014/main" id="{5FC2F052-6B51-4699-BD08-0D9D6175AEE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9">
                <a:extLst>
                  <a:ext uri="{FF2B5EF4-FFF2-40B4-BE49-F238E27FC236}">
                    <a16:creationId xmlns:a16="http://schemas.microsoft.com/office/drawing/2014/main" id="{BC239C09-F5B0-4A41-BB64-2D74C25D064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0">
                <a:extLst>
                  <a:ext uri="{FF2B5EF4-FFF2-40B4-BE49-F238E27FC236}">
                    <a16:creationId xmlns:a16="http://schemas.microsoft.com/office/drawing/2014/main" id="{EA998CB8-C43A-421E-A6F0-3D758CECD5A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1">
                <a:extLst>
                  <a:ext uri="{FF2B5EF4-FFF2-40B4-BE49-F238E27FC236}">
                    <a16:creationId xmlns:a16="http://schemas.microsoft.com/office/drawing/2014/main" id="{EB113A8A-2133-455A-A4A2-B2822298CE5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2">
                <a:extLst>
                  <a:ext uri="{FF2B5EF4-FFF2-40B4-BE49-F238E27FC236}">
                    <a16:creationId xmlns:a16="http://schemas.microsoft.com/office/drawing/2014/main" id="{3311364D-DECB-41FF-89AF-6DBAD958C7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3">
                <a:extLst>
                  <a:ext uri="{FF2B5EF4-FFF2-40B4-BE49-F238E27FC236}">
                    <a16:creationId xmlns:a16="http://schemas.microsoft.com/office/drawing/2014/main" id="{27B2E33F-99DC-48C5-8E3D-5B92969864B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44">
                <a:extLst>
                  <a:ext uri="{FF2B5EF4-FFF2-40B4-BE49-F238E27FC236}">
                    <a16:creationId xmlns:a16="http://schemas.microsoft.com/office/drawing/2014/main" id="{6EBED0A3-54CC-4C47-AD61-9B49E630549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45">
                <a:extLst>
                  <a:ext uri="{FF2B5EF4-FFF2-40B4-BE49-F238E27FC236}">
                    <a16:creationId xmlns:a16="http://schemas.microsoft.com/office/drawing/2014/main" id="{C2CEA2B8-6881-4345-930C-E62C05C1BED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46">
                <a:extLst>
                  <a:ext uri="{FF2B5EF4-FFF2-40B4-BE49-F238E27FC236}">
                    <a16:creationId xmlns:a16="http://schemas.microsoft.com/office/drawing/2014/main" id="{B010F83A-4C76-4B41-9204-CC38CFE6A45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47">
                <a:extLst>
                  <a:ext uri="{FF2B5EF4-FFF2-40B4-BE49-F238E27FC236}">
                    <a16:creationId xmlns:a16="http://schemas.microsoft.com/office/drawing/2014/main" id="{7105C5B4-EF01-46FE-A2FE-EBD2B33712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48">
                <a:extLst>
                  <a:ext uri="{FF2B5EF4-FFF2-40B4-BE49-F238E27FC236}">
                    <a16:creationId xmlns:a16="http://schemas.microsoft.com/office/drawing/2014/main" id="{13E53B90-C3F8-4838-AEDF-03ED8E6686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49">
                <a:extLst>
                  <a:ext uri="{FF2B5EF4-FFF2-40B4-BE49-F238E27FC236}">
                    <a16:creationId xmlns:a16="http://schemas.microsoft.com/office/drawing/2014/main" id="{A9220A21-EFCD-4DD7-950A-DCE914BEB22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0">
                <a:extLst>
                  <a:ext uri="{FF2B5EF4-FFF2-40B4-BE49-F238E27FC236}">
                    <a16:creationId xmlns:a16="http://schemas.microsoft.com/office/drawing/2014/main" id="{60524879-D419-4900-8E99-57097B85B88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1">
                <a:extLst>
                  <a:ext uri="{FF2B5EF4-FFF2-40B4-BE49-F238E27FC236}">
                    <a16:creationId xmlns:a16="http://schemas.microsoft.com/office/drawing/2014/main" id="{59517FED-F952-45CE-A4BF-C179E0817E3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2">
                <a:extLst>
                  <a:ext uri="{FF2B5EF4-FFF2-40B4-BE49-F238E27FC236}">
                    <a16:creationId xmlns:a16="http://schemas.microsoft.com/office/drawing/2014/main" id="{1089E72B-5E0B-4A7B-B1D5-63DBF2800A0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53">
                <a:extLst>
                  <a:ext uri="{FF2B5EF4-FFF2-40B4-BE49-F238E27FC236}">
                    <a16:creationId xmlns:a16="http://schemas.microsoft.com/office/drawing/2014/main" id="{E6B1FA15-05BC-42A4-A8E3-EC007BB85A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54">
                <a:extLst>
                  <a:ext uri="{FF2B5EF4-FFF2-40B4-BE49-F238E27FC236}">
                    <a16:creationId xmlns:a16="http://schemas.microsoft.com/office/drawing/2014/main" id="{3FA95DF3-D777-45CE-B945-F9B69373F7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55">
                <a:extLst>
                  <a:ext uri="{FF2B5EF4-FFF2-40B4-BE49-F238E27FC236}">
                    <a16:creationId xmlns:a16="http://schemas.microsoft.com/office/drawing/2014/main" id="{3867F6B6-DE9E-4ABD-BBFD-2995B4FE40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56">
                <a:extLst>
                  <a:ext uri="{FF2B5EF4-FFF2-40B4-BE49-F238E27FC236}">
                    <a16:creationId xmlns:a16="http://schemas.microsoft.com/office/drawing/2014/main" id="{3271F19E-3C70-4436-882F-32CBC8A712D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57">
                <a:extLst>
                  <a:ext uri="{FF2B5EF4-FFF2-40B4-BE49-F238E27FC236}">
                    <a16:creationId xmlns:a16="http://schemas.microsoft.com/office/drawing/2014/main" id="{9F904329-A103-4376-B05C-ABA55C2432C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58">
                <a:extLst>
                  <a:ext uri="{FF2B5EF4-FFF2-40B4-BE49-F238E27FC236}">
                    <a16:creationId xmlns:a16="http://schemas.microsoft.com/office/drawing/2014/main" id="{C030A4A6-EE88-42FA-917F-3042043EA71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59">
                <a:extLst>
                  <a:ext uri="{FF2B5EF4-FFF2-40B4-BE49-F238E27FC236}">
                    <a16:creationId xmlns:a16="http://schemas.microsoft.com/office/drawing/2014/main" id="{0B5C4106-7855-4ED0-BE06-583DA99E6A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60">
                <a:extLst>
                  <a:ext uri="{FF2B5EF4-FFF2-40B4-BE49-F238E27FC236}">
                    <a16:creationId xmlns:a16="http://schemas.microsoft.com/office/drawing/2014/main" id="{96083783-CB18-492E-9548-7CB5B64A9DF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61">
                <a:extLst>
                  <a:ext uri="{FF2B5EF4-FFF2-40B4-BE49-F238E27FC236}">
                    <a16:creationId xmlns:a16="http://schemas.microsoft.com/office/drawing/2014/main" id="{5114EA78-B6C8-47F8-9F10-11EA180525A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62">
                <a:extLst>
                  <a:ext uri="{FF2B5EF4-FFF2-40B4-BE49-F238E27FC236}">
                    <a16:creationId xmlns:a16="http://schemas.microsoft.com/office/drawing/2014/main" id="{3658D842-8770-4721-B0E7-7ABC52F071C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63">
                <a:extLst>
                  <a:ext uri="{FF2B5EF4-FFF2-40B4-BE49-F238E27FC236}">
                    <a16:creationId xmlns:a16="http://schemas.microsoft.com/office/drawing/2014/main" id="{26601BF5-528D-404B-9A2E-C9B65D2BB44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64">
                <a:extLst>
                  <a:ext uri="{FF2B5EF4-FFF2-40B4-BE49-F238E27FC236}">
                    <a16:creationId xmlns:a16="http://schemas.microsoft.com/office/drawing/2014/main" id="{9B37E15D-3CEB-4C62-9F95-CBD41A0D20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65">
                <a:extLst>
                  <a:ext uri="{FF2B5EF4-FFF2-40B4-BE49-F238E27FC236}">
                    <a16:creationId xmlns:a16="http://schemas.microsoft.com/office/drawing/2014/main" id="{2C73B311-9234-48B7-97B6-FD11AF76257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66">
                <a:extLst>
                  <a:ext uri="{FF2B5EF4-FFF2-40B4-BE49-F238E27FC236}">
                    <a16:creationId xmlns:a16="http://schemas.microsoft.com/office/drawing/2014/main" id="{7D674787-544F-4BCD-87DC-4CAC6DEECE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67">
                <a:extLst>
                  <a:ext uri="{FF2B5EF4-FFF2-40B4-BE49-F238E27FC236}">
                    <a16:creationId xmlns:a16="http://schemas.microsoft.com/office/drawing/2014/main" id="{E793B859-7190-4361-9E55-0E59123529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68">
                <a:extLst>
                  <a:ext uri="{FF2B5EF4-FFF2-40B4-BE49-F238E27FC236}">
                    <a16:creationId xmlns:a16="http://schemas.microsoft.com/office/drawing/2014/main" id="{E678F3B0-C263-43BB-81BA-2934D5E0ACA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69">
                <a:extLst>
                  <a:ext uri="{FF2B5EF4-FFF2-40B4-BE49-F238E27FC236}">
                    <a16:creationId xmlns:a16="http://schemas.microsoft.com/office/drawing/2014/main" id="{BAFE7EFE-6FA6-40DE-9A17-D3D6569DA0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70">
                <a:extLst>
                  <a:ext uri="{FF2B5EF4-FFF2-40B4-BE49-F238E27FC236}">
                    <a16:creationId xmlns:a16="http://schemas.microsoft.com/office/drawing/2014/main" id="{ACBF030C-0757-49C1-A319-4A8E33DF467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71">
                <a:extLst>
                  <a:ext uri="{FF2B5EF4-FFF2-40B4-BE49-F238E27FC236}">
                    <a16:creationId xmlns:a16="http://schemas.microsoft.com/office/drawing/2014/main" id="{FEF03FC2-5C19-452D-8092-019B570088B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72">
                <a:extLst>
                  <a:ext uri="{FF2B5EF4-FFF2-40B4-BE49-F238E27FC236}">
                    <a16:creationId xmlns:a16="http://schemas.microsoft.com/office/drawing/2014/main" id="{D63FC52E-B9C3-4D75-B38A-7739FB42D59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73">
                <a:extLst>
                  <a:ext uri="{FF2B5EF4-FFF2-40B4-BE49-F238E27FC236}">
                    <a16:creationId xmlns:a16="http://schemas.microsoft.com/office/drawing/2014/main" id="{D7CB10BA-089D-48C0-827C-84D82785505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74">
                <a:extLst>
                  <a:ext uri="{FF2B5EF4-FFF2-40B4-BE49-F238E27FC236}">
                    <a16:creationId xmlns:a16="http://schemas.microsoft.com/office/drawing/2014/main" id="{6E43E1FD-C11B-487F-87AE-1649615E99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75">
                <a:extLst>
                  <a:ext uri="{FF2B5EF4-FFF2-40B4-BE49-F238E27FC236}">
                    <a16:creationId xmlns:a16="http://schemas.microsoft.com/office/drawing/2014/main" id="{47E3CC1A-1579-453E-ADD4-B212AB28AD3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76">
                <a:extLst>
                  <a:ext uri="{FF2B5EF4-FFF2-40B4-BE49-F238E27FC236}">
                    <a16:creationId xmlns:a16="http://schemas.microsoft.com/office/drawing/2014/main" id="{9E65A64A-C034-449D-85EB-5CF2C3F7B6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77">
                <a:extLst>
                  <a:ext uri="{FF2B5EF4-FFF2-40B4-BE49-F238E27FC236}">
                    <a16:creationId xmlns:a16="http://schemas.microsoft.com/office/drawing/2014/main" id="{37081C14-1529-449A-9A33-DD25B25790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78">
                <a:extLst>
                  <a:ext uri="{FF2B5EF4-FFF2-40B4-BE49-F238E27FC236}">
                    <a16:creationId xmlns:a16="http://schemas.microsoft.com/office/drawing/2014/main" id="{2DF22376-3028-4003-A3D6-B655D927934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79">
                <a:extLst>
                  <a:ext uri="{FF2B5EF4-FFF2-40B4-BE49-F238E27FC236}">
                    <a16:creationId xmlns:a16="http://schemas.microsoft.com/office/drawing/2014/main" id="{05914E16-D362-4107-A991-BF53E5EF4A2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80">
                <a:extLst>
                  <a:ext uri="{FF2B5EF4-FFF2-40B4-BE49-F238E27FC236}">
                    <a16:creationId xmlns:a16="http://schemas.microsoft.com/office/drawing/2014/main" id="{568EBAAF-078D-48A6-BFE1-CE47EBFB54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81">
                <a:extLst>
                  <a:ext uri="{FF2B5EF4-FFF2-40B4-BE49-F238E27FC236}">
                    <a16:creationId xmlns:a16="http://schemas.microsoft.com/office/drawing/2014/main" id="{DE380E9F-F0A2-455D-A197-CE32A0A6EC8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82">
                <a:extLst>
                  <a:ext uri="{FF2B5EF4-FFF2-40B4-BE49-F238E27FC236}">
                    <a16:creationId xmlns:a16="http://schemas.microsoft.com/office/drawing/2014/main" id="{1A327D68-DAEC-415E-8D60-C1F7DA8BD3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83">
                <a:extLst>
                  <a:ext uri="{FF2B5EF4-FFF2-40B4-BE49-F238E27FC236}">
                    <a16:creationId xmlns:a16="http://schemas.microsoft.com/office/drawing/2014/main" id="{B577BE6F-2D0D-41EA-BADF-45B63D58B85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84">
                <a:extLst>
                  <a:ext uri="{FF2B5EF4-FFF2-40B4-BE49-F238E27FC236}">
                    <a16:creationId xmlns:a16="http://schemas.microsoft.com/office/drawing/2014/main" id="{12B70600-CDAC-4A19-9854-BBBD99C80AF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85">
                <a:extLst>
                  <a:ext uri="{FF2B5EF4-FFF2-40B4-BE49-F238E27FC236}">
                    <a16:creationId xmlns:a16="http://schemas.microsoft.com/office/drawing/2014/main" id="{B47A8187-8256-4535-BFEC-C22004D4B1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6">
                <a:extLst>
                  <a:ext uri="{FF2B5EF4-FFF2-40B4-BE49-F238E27FC236}">
                    <a16:creationId xmlns:a16="http://schemas.microsoft.com/office/drawing/2014/main" id="{627219FD-3F22-4FBD-AAF3-68B71ECF4E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87">
                <a:extLst>
                  <a:ext uri="{FF2B5EF4-FFF2-40B4-BE49-F238E27FC236}">
                    <a16:creationId xmlns:a16="http://schemas.microsoft.com/office/drawing/2014/main" id="{D1C36E9D-39BF-4462-BF55-43899A5B98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88">
                <a:extLst>
                  <a:ext uri="{FF2B5EF4-FFF2-40B4-BE49-F238E27FC236}">
                    <a16:creationId xmlns:a16="http://schemas.microsoft.com/office/drawing/2014/main" id="{21AA8A84-462B-409D-A9C7-D6E01B4BCE4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89">
                <a:extLst>
                  <a:ext uri="{FF2B5EF4-FFF2-40B4-BE49-F238E27FC236}">
                    <a16:creationId xmlns:a16="http://schemas.microsoft.com/office/drawing/2014/main" id="{B3320CF2-8A2E-4E92-8A15-7BE7A55BAD4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90">
                <a:extLst>
                  <a:ext uri="{FF2B5EF4-FFF2-40B4-BE49-F238E27FC236}">
                    <a16:creationId xmlns:a16="http://schemas.microsoft.com/office/drawing/2014/main" id="{35588BDD-84FF-4561-B833-2D9A366A5E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91">
                <a:extLst>
                  <a:ext uri="{FF2B5EF4-FFF2-40B4-BE49-F238E27FC236}">
                    <a16:creationId xmlns:a16="http://schemas.microsoft.com/office/drawing/2014/main" id="{54CE5210-E036-4A10-B912-28861B922A0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92">
                <a:extLst>
                  <a:ext uri="{FF2B5EF4-FFF2-40B4-BE49-F238E27FC236}">
                    <a16:creationId xmlns:a16="http://schemas.microsoft.com/office/drawing/2014/main" id="{E0FD424B-38D2-4BFD-A70B-A18F77DE386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93">
                <a:extLst>
                  <a:ext uri="{FF2B5EF4-FFF2-40B4-BE49-F238E27FC236}">
                    <a16:creationId xmlns:a16="http://schemas.microsoft.com/office/drawing/2014/main" id="{A5D170F8-5454-455A-BA20-FDA6EE00775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94">
                <a:extLst>
                  <a:ext uri="{FF2B5EF4-FFF2-40B4-BE49-F238E27FC236}">
                    <a16:creationId xmlns:a16="http://schemas.microsoft.com/office/drawing/2014/main" id="{5EEBF361-DEB5-4CA4-94AA-E2090C5511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95">
                <a:extLst>
                  <a:ext uri="{FF2B5EF4-FFF2-40B4-BE49-F238E27FC236}">
                    <a16:creationId xmlns:a16="http://schemas.microsoft.com/office/drawing/2014/main" id="{38100B1B-723B-4CA6-8F8C-4763437C81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96">
                <a:extLst>
                  <a:ext uri="{FF2B5EF4-FFF2-40B4-BE49-F238E27FC236}">
                    <a16:creationId xmlns:a16="http://schemas.microsoft.com/office/drawing/2014/main" id="{DD202096-00B6-46FB-AAA3-3789996D00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97">
                <a:extLst>
                  <a:ext uri="{FF2B5EF4-FFF2-40B4-BE49-F238E27FC236}">
                    <a16:creationId xmlns:a16="http://schemas.microsoft.com/office/drawing/2014/main" id="{4B205A23-1748-4331-8482-10947EA120B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98">
                <a:extLst>
                  <a:ext uri="{FF2B5EF4-FFF2-40B4-BE49-F238E27FC236}">
                    <a16:creationId xmlns:a16="http://schemas.microsoft.com/office/drawing/2014/main" id="{7929C4E0-39F1-4247-8BE9-9C54C90FC4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99">
                <a:extLst>
                  <a:ext uri="{FF2B5EF4-FFF2-40B4-BE49-F238E27FC236}">
                    <a16:creationId xmlns:a16="http://schemas.microsoft.com/office/drawing/2014/main" id="{037E5E45-594A-4E96-9CC8-872F1118A6B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00">
                <a:extLst>
                  <a:ext uri="{FF2B5EF4-FFF2-40B4-BE49-F238E27FC236}">
                    <a16:creationId xmlns:a16="http://schemas.microsoft.com/office/drawing/2014/main" id="{E986DAB7-9B0F-4DAE-A243-B88153C9042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1">
                <a:extLst>
                  <a:ext uri="{FF2B5EF4-FFF2-40B4-BE49-F238E27FC236}">
                    <a16:creationId xmlns:a16="http://schemas.microsoft.com/office/drawing/2014/main" id="{BEB0B7C2-2F5B-4B9C-897A-4A51B851205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8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2">
                <a:extLst>
                  <a:ext uri="{FF2B5EF4-FFF2-40B4-BE49-F238E27FC236}">
                    <a16:creationId xmlns:a16="http://schemas.microsoft.com/office/drawing/2014/main" id="{96E28580-433C-40A0-80EC-E6BAF5450E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0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3">
                <a:extLst>
                  <a:ext uri="{FF2B5EF4-FFF2-40B4-BE49-F238E27FC236}">
                    <a16:creationId xmlns:a16="http://schemas.microsoft.com/office/drawing/2014/main" id="{3291B3CA-E4BC-40AC-A0A1-E1125ADDCB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1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4">
                <a:extLst>
                  <a:ext uri="{FF2B5EF4-FFF2-40B4-BE49-F238E27FC236}">
                    <a16:creationId xmlns:a16="http://schemas.microsoft.com/office/drawing/2014/main" id="{0E3A748F-0BEE-4B15-81B1-D1A55041BE5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2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5">
                <a:extLst>
                  <a:ext uri="{FF2B5EF4-FFF2-40B4-BE49-F238E27FC236}">
                    <a16:creationId xmlns:a16="http://schemas.microsoft.com/office/drawing/2014/main" id="{C7B6C1FA-5839-4F05-AA71-3B0CA96D652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4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6">
                <a:extLst>
                  <a:ext uri="{FF2B5EF4-FFF2-40B4-BE49-F238E27FC236}">
                    <a16:creationId xmlns:a16="http://schemas.microsoft.com/office/drawing/2014/main" id="{AF18AEF3-9185-454F-B49E-87B90FC0212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5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7">
                <a:extLst>
                  <a:ext uri="{FF2B5EF4-FFF2-40B4-BE49-F238E27FC236}">
                    <a16:creationId xmlns:a16="http://schemas.microsoft.com/office/drawing/2014/main" id="{1CD8C5AB-FF5F-4AEA-BB32-FC9E5BBFD76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8">
                <a:extLst>
                  <a:ext uri="{FF2B5EF4-FFF2-40B4-BE49-F238E27FC236}">
                    <a16:creationId xmlns:a16="http://schemas.microsoft.com/office/drawing/2014/main" id="{26B398A2-C7FD-4986-82C0-7464FB012D9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9">
                <a:extLst>
                  <a:ext uri="{FF2B5EF4-FFF2-40B4-BE49-F238E27FC236}">
                    <a16:creationId xmlns:a16="http://schemas.microsoft.com/office/drawing/2014/main" id="{EAA15AF1-512E-43BB-B19D-93416AE605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10">
                <a:extLst>
                  <a:ext uri="{FF2B5EF4-FFF2-40B4-BE49-F238E27FC236}">
                    <a16:creationId xmlns:a16="http://schemas.microsoft.com/office/drawing/2014/main" id="{D474BA6D-20C0-449F-95A6-F356E52B50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1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11">
                <a:extLst>
                  <a:ext uri="{FF2B5EF4-FFF2-40B4-BE49-F238E27FC236}">
                    <a16:creationId xmlns:a16="http://schemas.microsoft.com/office/drawing/2014/main" id="{39825743-4626-4E66-A129-CC8152132B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12">
                <a:extLst>
                  <a:ext uri="{FF2B5EF4-FFF2-40B4-BE49-F238E27FC236}">
                    <a16:creationId xmlns:a16="http://schemas.microsoft.com/office/drawing/2014/main" id="{76E63148-341F-4844-95C1-881B7273E9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13">
                <a:extLst>
                  <a:ext uri="{FF2B5EF4-FFF2-40B4-BE49-F238E27FC236}">
                    <a16:creationId xmlns:a16="http://schemas.microsoft.com/office/drawing/2014/main" id="{9DF00BF6-90B8-4A67-BB37-717AFA6E952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14">
                <a:extLst>
                  <a:ext uri="{FF2B5EF4-FFF2-40B4-BE49-F238E27FC236}">
                    <a16:creationId xmlns:a16="http://schemas.microsoft.com/office/drawing/2014/main" id="{E6D41F55-4752-46FD-8A29-324FDA2FAD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5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15">
                <a:extLst>
                  <a:ext uri="{FF2B5EF4-FFF2-40B4-BE49-F238E27FC236}">
                    <a16:creationId xmlns:a16="http://schemas.microsoft.com/office/drawing/2014/main" id="{1F5E3E08-6212-4479-BEB1-B02AECE4FA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16">
                <a:extLst>
                  <a:ext uri="{FF2B5EF4-FFF2-40B4-BE49-F238E27FC236}">
                    <a16:creationId xmlns:a16="http://schemas.microsoft.com/office/drawing/2014/main" id="{3961D6BA-3763-46AD-8573-5E05A05EC24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17">
                <a:extLst>
                  <a:ext uri="{FF2B5EF4-FFF2-40B4-BE49-F238E27FC236}">
                    <a16:creationId xmlns:a16="http://schemas.microsoft.com/office/drawing/2014/main" id="{9F3B156B-E2C3-4199-8717-492E6FFBF0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18">
                <a:extLst>
                  <a:ext uri="{FF2B5EF4-FFF2-40B4-BE49-F238E27FC236}">
                    <a16:creationId xmlns:a16="http://schemas.microsoft.com/office/drawing/2014/main" id="{A1066EDA-DCEF-46CD-A310-3BFF10FD8C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19">
                <a:extLst>
                  <a:ext uri="{FF2B5EF4-FFF2-40B4-BE49-F238E27FC236}">
                    <a16:creationId xmlns:a16="http://schemas.microsoft.com/office/drawing/2014/main" id="{A75B6D2A-DD24-4240-8CBB-A7C3F05588F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20">
                <a:extLst>
                  <a:ext uri="{FF2B5EF4-FFF2-40B4-BE49-F238E27FC236}">
                    <a16:creationId xmlns:a16="http://schemas.microsoft.com/office/drawing/2014/main" id="{E2A702B9-FED8-41A4-9CCF-CF58C9B9173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21">
                <a:extLst>
                  <a:ext uri="{FF2B5EF4-FFF2-40B4-BE49-F238E27FC236}">
                    <a16:creationId xmlns:a16="http://schemas.microsoft.com/office/drawing/2014/main" id="{9638C70D-63C6-4CC4-A26A-21BEC74792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22">
                <a:extLst>
                  <a:ext uri="{FF2B5EF4-FFF2-40B4-BE49-F238E27FC236}">
                    <a16:creationId xmlns:a16="http://schemas.microsoft.com/office/drawing/2014/main" id="{3B1BE410-5F58-4135-987A-5C10E4C312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23">
                <a:extLst>
                  <a:ext uri="{FF2B5EF4-FFF2-40B4-BE49-F238E27FC236}">
                    <a16:creationId xmlns:a16="http://schemas.microsoft.com/office/drawing/2014/main" id="{34F8D4ED-BDDD-4B0C-B71C-33E2F30F8A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24">
                <a:extLst>
                  <a:ext uri="{FF2B5EF4-FFF2-40B4-BE49-F238E27FC236}">
                    <a16:creationId xmlns:a16="http://schemas.microsoft.com/office/drawing/2014/main" id="{20B654EC-B97A-46AB-9131-D57F9AF279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25">
                <a:extLst>
                  <a:ext uri="{FF2B5EF4-FFF2-40B4-BE49-F238E27FC236}">
                    <a16:creationId xmlns:a16="http://schemas.microsoft.com/office/drawing/2014/main" id="{D90B934D-713D-43E4-B6AB-CEAFB109667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26">
                <a:extLst>
                  <a:ext uri="{FF2B5EF4-FFF2-40B4-BE49-F238E27FC236}">
                    <a16:creationId xmlns:a16="http://schemas.microsoft.com/office/drawing/2014/main" id="{CE46A52D-68DE-4AF0-A881-BF2C0585390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1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27">
                <a:extLst>
                  <a:ext uri="{FF2B5EF4-FFF2-40B4-BE49-F238E27FC236}">
                    <a16:creationId xmlns:a16="http://schemas.microsoft.com/office/drawing/2014/main" id="{A798D8E1-C4C2-429E-A395-F5C3843D22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28">
                <a:extLst>
                  <a:ext uri="{FF2B5EF4-FFF2-40B4-BE49-F238E27FC236}">
                    <a16:creationId xmlns:a16="http://schemas.microsoft.com/office/drawing/2014/main" id="{94337CC9-DBFF-4A45-A7DD-1ADFA10222A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29">
                <a:extLst>
                  <a:ext uri="{FF2B5EF4-FFF2-40B4-BE49-F238E27FC236}">
                    <a16:creationId xmlns:a16="http://schemas.microsoft.com/office/drawing/2014/main" id="{469CB0B6-C3EC-4616-9F33-1F99D0AACE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30">
                <a:extLst>
                  <a:ext uri="{FF2B5EF4-FFF2-40B4-BE49-F238E27FC236}">
                    <a16:creationId xmlns:a16="http://schemas.microsoft.com/office/drawing/2014/main" id="{A8E8F95E-F4F0-4BE5-98FE-66A4338300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31">
                <a:extLst>
                  <a:ext uri="{FF2B5EF4-FFF2-40B4-BE49-F238E27FC236}">
                    <a16:creationId xmlns:a16="http://schemas.microsoft.com/office/drawing/2014/main" id="{26701608-D28B-4654-8690-C5B1383FEC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32">
                <a:extLst>
                  <a:ext uri="{FF2B5EF4-FFF2-40B4-BE49-F238E27FC236}">
                    <a16:creationId xmlns:a16="http://schemas.microsoft.com/office/drawing/2014/main" id="{5D0C9194-4680-4C99-808A-D19B2933C7A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33">
                <a:extLst>
                  <a:ext uri="{FF2B5EF4-FFF2-40B4-BE49-F238E27FC236}">
                    <a16:creationId xmlns:a16="http://schemas.microsoft.com/office/drawing/2014/main" id="{1C7D02B7-DA26-4B32-99C9-52397236DD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34">
                <a:extLst>
                  <a:ext uri="{FF2B5EF4-FFF2-40B4-BE49-F238E27FC236}">
                    <a16:creationId xmlns:a16="http://schemas.microsoft.com/office/drawing/2014/main" id="{710756F7-67C3-47DF-95F0-1CB4A4F06E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2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35">
                <a:extLst>
                  <a:ext uri="{FF2B5EF4-FFF2-40B4-BE49-F238E27FC236}">
                    <a16:creationId xmlns:a16="http://schemas.microsoft.com/office/drawing/2014/main" id="{030268F7-2F34-456C-8B85-81571FBE50E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36">
                <a:extLst>
                  <a:ext uri="{FF2B5EF4-FFF2-40B4-BE49-F238E27FC236}">
                    <a16:creationId xmlns:a16="http://schemas.microsoft.com/office/drawing/2014/main" id="{CB1F7944-9B39-4AE4-8559-5832D31213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37">
                <a:extLst>
                  <a:ext uri="{FF2B5EF4-FFF2-40B4-BE49-F238E27FC236}">
                    <a16:creationId xmlns:a16="http://schemas.microsoft.com/office/drawing/2014/main" id="{FB8EA182-9711-451E-953F-B95027E541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38">
                <a:extLst>
                  <a:ext uri="{FF2B5EF4-FFF2-40B4-BE49-F238E27FC236}">
                    <a16:creationId xmlns:a16="http://schemas.microsoft.com/office/drawing/2014/main" id="{50DEA0EE-01D7-4304-BDC2-C245987DBB0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39">
                <a:extLst>
                  <a:ext uri="{FF2B5EF4-FFF2-40B4-BE49-F238E27FC236}">
                    <a16:creationId xmlns:a16="http://schemas.microsoft.com/office/drawing/2014/main" id="{B0DC9C71-D41B-4A80-8B88-1692BA1ABCB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40">
                <a:extLst>
                  <a:ext uri="{FF2B5EF4-FFF2-40B4-BE49-F238E27FC236}">
                    <a16:creationId xmlns:a16="http://schemas.microsoft.com/office/drawing/2014/main" id="{1ADFE766-6EBC-45A0-92D0-B1639BD514A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41">
                <a:extLst>
                  <a:ext uri="{FF2B5EF4-FFF2-40B4-BE49-F238E27FC236}">
                    <a16:creationId xmlns:a16="http://schemas.microsoft.com/office/drawing/2014/main" id="{8CE7F51F-5767-4DDC-B68C-CB42BB637FB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42">
                <a:extLst>
                  <a:ext uri="{FF2B5EF4-FFF2-40B4-BE49-F238E27FC236}">
                    <a16:creationId xmlns:a16="http://schemas.microsoft.com/office/drawing/2014/main" id="{99E40C21-3569-4A29-99F2-4E461BA8459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43">
                <a:extLst>
                  <a:ext uri="{FF2B5EF4-FFF2-40B4-BE49-F238E27FC236}">
                    <a16:creationId xmlns:a16="http://schemas.microsoft.com/office/drawing/2014/main" id="{5ED7FD0F-3A06-4AF6-BD4C-45F9A23682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44">
                <a:extLst>
                  <a:ext uri="{FF2B5EF4-FFF2-40B4-BE49-F238E27FC236}">
                    <a16:creationId xmlns:a16="http://schemas.microsoft.com/office/drawing/2014/main" id="{C9C55822-0114-4D60-B562-92E9C6FDC3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45">
                <a:extLst>
                  <a:ext uri="{FF2B5EF4-FFF2-40B4-BE49-F238E27FC236}">
                    <a16:creationId xmlns:a16="http://schemas.microsoft.com/office/drawing/2014/main" id="{0E562EEA-40B4-4328-916B-FFD75456468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46">
                <a:extLst>
                  <a:ext uri="{FF2B5EF4-FFF2-40B4-BE49-F238E27FC236}">
                    <a16:creationId xmlns:a16="http://schemas.microsoft.com/office/drawing/2014/main" id="{F04C3603-3CCB-46C3-B402-FC0549C1613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47">
                <a:extLst>
                  <a:ext uri="{FF2B5EF4-FFF2-40B4-BE49-F238E27FC236}">
                    <a16:creationId xmlns:a16="http://schemas.microsoft.com/office/drawing/2014/main" id="{76F3BCF2-B227-4997-B41D-C90B935333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48">
                <a:extLst>
                  <a:ext uri="{FF2B5EF4-FFF2-40B4-BE49-F238E27FC236}">
                    <a16:creationId xmlns:a16="http://schemas.microsoft.com/office/drawing/2014/main" id="{81C159A0-FE2E-48A5-B8BA-4D0D92CD4D6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49">
                <a:extLst>
                  <a:ext uri="{FF2B5EF4-FFF2-40B4-BE49-F238E27FC236}">
                    <a16:creationId xmlns:a16="http://schemas.microsoft.com/office/drawing/2014/main" id="{922886A1-6C7C-4CCE-8253-34E190758A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50">
                <a:extLst>
                  <a:ext uri="{FF2B5EF4-FFF2-40B4-BE49-F238E27FC236}">
                    <a16:creationId xmlns:a16="http://schemas.microsoft.com/office/drawing/2014/main" id="{8DD75A7A-7696-4CC8-87F1-E959F142EA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51">
                <a:extLst>
                  <a:ext uri="{FF2B5EF4-FFF2-40B4-BE49-F238E27FC236}">
                    <a16:creationId xmlns:a16="http://schemas.microsoft.com/office/drawing/2014/main" id="{46D07B79-76B1-43A3-B5ED-13FDEF52794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52">
                <a:extLst>
                  <a:ext uri="{FF2B5EF4-FFF2-40B4-BE49-F238E27FC236}">
                    <a16:creationId xmlns:a16="http://schemas.microsoft.com/office/drawing/2014/main" id="{5D5BDC36-BFD2-41B3-9D3C-538BC54371B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53">
                <a:extLst>
                  <a:ext uri="{FF2B5EF4-FFF2-40B4-BE49-F238E27FC236}">
                    <a16:creationId xmlns:a16="http://schemas.microsoft.com/office/drawing/2014/main" id="{67224EB4-582B-476A-A4B5-A1B630CC892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54">
                <a:extLst>
                  <a:ext uri="{FF2B5EF4-FFF2-40B4-BE49-F238E27FC236}">
                    <a16:creationId xmlns:a16="http://schemas.microsoft.com/office/drawing/2014/main" id="{683F886C-8EBD-434A-B0DB-9306284B40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55">
                <a:extLst>
                  <a:ext uri="{FF2B5EF4-FFF2-40B4-BE49-F238E27FC236}">
                    <a16:creationId xmlns:a16="http://schemas.microsoft.com/office/drawing/2014/main" id="{80D19D1C-3008-48D7-A256-9F0A1B94F9F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56">
                <a:extLst>
                  <a:ext uri="{FF2B5EF4-FFF2-40B4-BE49-F238E27FC236}">
                    <a16:creationId xmlns:a16="http://schemas.microsoft.com/office/drawing/2014/main" id="{B0A181EE-0682-46FC-BFF8-70DD7CA9435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57">
                <a:extLst>
                  <a:ext uri="{FF2B5EF4-FFF2-40B4-BE49-F238E27FC236}">
                    <a16:creationId xmlns:a16="http://schemas.microsoft.com/office/drawing/2014/main" id="{D2CDCA4D-0F0D-4B0C-B66B-5D39148F972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58">
                <a:extLst>
                  <a:ext uri="{FF2B5EF4-FFF2-40B4-BE49-F238E27FC236}">
                    <a16:creationId xmlns:a16="http://schemas.microsoft.com/office/drawing/2014/main" id="{90B64FD5-7064-4AB8-8366-E55CE5A36F3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59">
                <a:extLst>
                  <a:ext uri="{FF2B5EF4-FFF2-40B4-BE49-F238E27FC236}">
                    <a16:creationId xmlns:a16="http://schemas.microsoft.com/office/drawing/2014/main" id="{0DD280A3-4713-4AA6-91F5-504C9FC5874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60">
                <a:extLst>
                  <a:ext uri="{FF2B5EF4-FFF2-40B4-BE49-F238E27FC236}">
                    <a16:creationId xmlns:a16="http://schemas.microsoft.com/office/drawing/2014/main" id="{0CFBBAF7-043D-48F1-82CE-D336D8EF390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61">
                <a:extLst>
                  <a:ext uri="{FF2B5EF4-FFF2-40B4-BE49-F238E27FC236}">
                    <a16:creationId xmlns:a16="http://schemas.microsoft.com/office/drawing/2014/main" id="{F59317BD-489D-49AF-AE18-A9BC1A104E6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62">
                <a:extLst>
                  <a:ext uri="{FF2B5EF4-FFF2-40B4-BE49-F238E27FC236}">
                    <a16:creationId xmlns:a16="http://schemas.microsoft.com/office/drawing/2014/main" id="{817C877C-D863-4DFE-9F4F-D4B56646C79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63">
                <a:extLst>
                  <a:ext uri="{FF2B5EF4-FFF2-40B4-BE49-F238E27FC236}">
                    <a16:creationId xmlns:a16="http://schemas.microsoft.com/office/drawing/2014/main" id="{D47D5336-3BDE-4F90-84B3-8F7DB04C2F7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64">
                <a:extLst>
                  <a:ext uri="{FF2B5EF4-FFF2-40B4-BE49-F238E27FC236}">
                    <a16:creationId xmlns:a16="http://schemas.microsoft.com/office/drawing/2014/main" id="{760B0334-DB87-49FB-B0BE-917A873AE9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65">
                <a:extLst>
                  <a:ext uri="{FF2B5EF4-FFF2-40B4-BE49-F238E27FC236}">
                    <a16:creationId xmlns:a16="http://schemas.microsoft.com/office/drawing/2014/main" id="{EE013F09-5479-4E42-989A-09750346E7A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66">
                <a:extLst>
                  <a:ext uri="{FF2B5EF4-FFF2-40B4-BE49-F238E27FC236}">
                    <a16:creationId xmlns:a16="http://schemas.microsoft.com/office/drawing/2014/main" id="{CD8BDCBF-980D-4686-AFA3-07DE51E266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67">
                <a:extLst>
                  <a:ext uri="{FF2B5EF4-FFF2-40B4-BE49-F238E27FC236}">
                    <a16:creationId xmlns:a16="http://schemas.microsoft.com/office/drawing/2014/main" id="{03F4CF09-E2ED-401F-99AA-5BC741CF25C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68">
                <a:extLst>
                  <a:ext uri="{FF2B5EF4-FFF2-40B4-BE49-F238E27FC236}">
                    <a16:creationId xmlns:a16="http://schemas.microsoft.com/office/drawing/2014/main" id="{C0C05583-EB81-4B3C-A2C4-B474F9EA36C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69">
                <a:extLst>
                  <a:ext uri="{FF2B5EF4-FFF2-40B4-BE49-F238E27FC236}">
                    <a16:creationId xmlns:a16="http://schemas.microsoft.com/office/drawing/2014/main" id="{FD4BF185-2E28-487C-AB89-78DFFCFEBBB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70">
                <a:extLst>
                  <a:ext uri="{FF2B5EF4-FFF2-40B4-BE49-F238E27FC236}">
                    <a16:creationId xmlns:a16="http://schemas.microsoft.com/office/drawing/2014/main" id="{86CE10F9-CB01-4752-B9FC-49CB0C1950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71">
                <a:extLst>
                  <a:ext uri="{FF2B5EF4-FFF2-40B4-BE49-F238E27FC236}">
                    <a16:creationId xmlns:a16="http://schemas.microsoft.com/office/drawing/2014/main" id="{2CDCE47F-38FC-465D-9F7A-8A8506ED15E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72">
                <a:extLst>
                  <a:ext uri="{FF2B5EF4-FFF2-40B4-BE49-F238E27FC236}">
                    <a16:creationId xmlns:a16="http://schemas.microsoft.com/office/drawing/2014/main" id="{1E2DC017-FB00-41D6-86CA-36D38D1C29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73">
                <a:extLst>
                  <a:ext uri="{FF2B5EF4-FFF2-40B4-BE49-F238E27FC236}">
                    <a16:creationId xmlns:a16="http://schemas.microsoft.com/office/drawing/2014/main" id="{BA33201B-1444-4592-AABC-10EA84B7F5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74">
                <a:extLst>
                  <a:ext uri="{FF2B5EF4-FFF2-40B4-BE49-F238E27FC236}">
                    <a16:creationId xmlns:a16="http://schemas.microsoft.com/office/drawing/2014/main" id="{E314E508-B0CE-4F28-A961-EAE0865969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75">
                <a:extLst>
                  <a:ext uri="{FF2B5EF4-FFF2-40B4-BE49-F238E27FC236}">
                    <a16:creationId xmlns:a16="http://schemas.microsoft.com/office/drawing/2014/main" id="{A4B29ED5-8BA2-4D2A-AAAB-3E400FF3AC4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76">
                <a:extLst>
                  <a:ext uri="{FF2B5EF4-FFF2-40B4-BE49-F238E27FC236}">
                    <a16:creationId xmlns:a16="http://schemas.microsoft.com/office/drawing/2014/main" id="{DC33E67C-A90A-451C-9A51-B403B6D6AE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77">
                <a:extLst>
                  <a:ext uri="{FF2B5EF4-FFF2-40B4-BE49-F238E27FC236}">
                    <a16:creationId xmlns:a16="http://schemas.microsoft.com/office/drawing/2014/main" id="{2719A1DD-170B-4334-9860-0AE4FC8B173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78">
                <a:extLst>
                  <a:ext uri="{FF2B5EF4-FFF2-40B4-BE49-F238E27FC236}">
                    <a16:creationId xmlns:a16="http://schemas.microsoft.com/office/drawing/2014/main" id="{D1A72E64-9E70-4491-AE0E-826E0F91974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79">
                <a:extLst>
                  <a:ext uri="{FF2B5EF4-FFF2-40B4-BE49-F238E27FC236}">
                    <a16:creationId xmlns:a16="http://schemas.microsoft.com/office/drawing/2014/main" id="{49C57BC2-D803-4BC9-A2B4-A5A094DA5F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80">
                <a:extLst>
                  <a:ext uri="{FF2B5EF4-FFF2-40B4-BE49-F238E27FC236}">
                    <a16:creationId xmlns:a16="http://schemas.microsoft.com/office/drawing/2014/main" id="{05F7FF2A-3D9D-4987-83F8-B566D33C6F0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81">
                <a:extLst>
                  <a:ext uri="{FF2B5EF4-FFF2-40B4-BE49-F238E27FC236}">
                    <a16:creationId xmlns:a16="http://schemas.microsoft.com/office/drawing/2014/main" id="{71431EF2-AAD4-4BF7-9039-93751E2117F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82">
                <a:extLst>
                  <a:ext uri="{FF2B5EF4-FFF2-40B4-BE49-F238E27FC236}">
                    <a16:creationId xmlns:a16="http://schemas.microsoft.com/office/drawing/2014/main" id="{86BED762-1236-48D9-8583-0CDD1D10DD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3">
                <a:extLst>
                  <a:ext uri="{FF2B5EF4-FFF2-40B4-BE49-F238E27FC236}">
                    <a16:creationId xmlns:a16="http://schemas.microsoft.com/office/drawing/2014/main" id="{5D75A30E-EDCE-44D0-96AF-5E951290163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84">
                <a:extLst>
                  <a:ext uri="{FF2B5EF4-FFF2-40B4-BE49-F238E27FC236}">
                    <a16:creationId xmlns:a16="http://schemas.microsoft.com/office/drawing/2014/main" id="{13DA0A82-395A-460D-9424-BB6C5D6D19E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85">
                <a:extLst>
                  <a:ext uri="{FF2B5EF4-FFF2-40B4-BE49-F238E27FC236}">
                    <a16:creationId xmlns:a16="http://schemas.microsoft.com/office/drawing/2014/main" id="{0A9CCD6D-6D80-43F4-82E0-B5250FC9ADE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86">
                <a:extLst>
                  <a:ext uri="{FF2B5EF4-FFF2-40B4-BE49-F238E27FC236}">
                    <a16:creationId xmlns:a16="http://schemas.microsoft.com/office/drawing/2014/main" id="{4AC6186D-2B97-4E4E-94DD-782779D124A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87">
                <a:extLst>
                  <a:ext uri="{FF2B5EF4-FFF2-40B4-BE49-F238E27FC236}">
                    <a16:creationId xmlns:a16="http://schemas.microsoft.com/office/drawing/2014/main" id="{96190FB3-0CA1-4314-B968-9201200CD7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88">
                <a:extLst>
                  <a:ext uri="{FF2B5EF4-FFF2-40B4-BE49-F238E27FC236}">
                    <a16:creationId xmlns:a16="http://schemas.microsoft.com/office/drawing/2014/main" id="{B31CA43D-F132-45FF-864A-675717E28C7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89">
                <a:extLst>
                  <a:ext uri="{FF2B5EF4-FFF2-40B4-BE49-F238E27FC236}">
                    <a16:creationId xmlns:a16="http://schemas.microsoft.com/office/drawing/2014/main" id="{8890E694-D8EE-4B7A-9D19-ABCDBACBD44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90">
                <a:extLst>
                  <a:ext uri="{FF2B5EF4-FFF2-40B4-BE49-F238E27FC236}">
                    <a16:creationId xmlns:a16="http://schemas.microsoft.com/office/drawing/2014/main" id="{6E34B16F-95A0-4FF6-B6E6-1709A78087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6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191">
                <a:extLst>
                  <a:ext uri="{FF2B5EF4-FFF2-40B4-BE49-F238E27FC236}">
                    <a16:creationId xmlns:a16="http://schemas.microsoft.com/office/drawing/2014/main" id="{9189DAEB-CABB-497B-B45A-70C0EDCC708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92">
                <a:extLst>
                  <a:ext uri="{FF2B5EF4-FFF2-40B4-BE49-F238E27FC236}">
                    <a16:creationId xmlns:a16="http://schemas.microsoft.com/office/drawing/2014/main" id="{1F428E80-41FF-4F9F-84FD-1EAC5435C7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93">
                <a:extLst>
                  <a:ext uri="{FF2B5EF4-FFF2-40B4-BE49-F238E27FC236}">
                    <a16:creationId xmlns:a16="http://schemas.microsoft.com/office/drawing/2014/main" id="{D600A508-B024-439D-A435-8C3C82E62A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94">
                <a:extLst>
                  <a:ext uri="{FF2B5EF4-FFF2-40B4-BE49-F238E27FC236}">
                    <a16:creationId xmlns:a16="http://schemas.microsoft.com/office/drawing/2014/main" id="{3C1ABEA8-3B5C-4FD2-B08A-898B0EFFFC3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95">
                <a:extLst>
                  <a:ext uri="{FF2B5EF4-FFF2-40B4-BE49-F238E27FC236}">
                    <a16:creationId xmlns:a16="http://schemas.microsoft.com/office/drawing/2014/main" id="{FC45D7B8-CBFF-4348-A808-BF20EDF4846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96">
                <a:extLst>
                  <a:ext uri="{FF2B5EF4-FFF2-40B4-BE49-F238E27FC236}">
                    <a16:creationId xmlns:a16="http://schemas.microsoft.com/office/drawing/2014/main" id="{619EA3FE-ECA2-4075-B68B-336054F541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97">
                <a:extLst>
                  <a:ext uri="{FF2B5EF4-FFF2-40B4-BE49-F238E27FC236}">
                    <a16:creationId xmlns:a16="http://schemas.microsoft.com/office/drawing/2014/main" id="{407A6F3E-B996-44FB-BDD7-416BC32C30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98">
                <a:extLst>
                  <a:ext uri="{FF2B5EF4-FFF2-40B4-BE49-F238E27FC236}">
                    <a16:creationId xmlns:a16="http://schemas.microsoft.com/office/drawing/2014/main" id="{89C5C443-4FF6-47C9-975C-CAC9ED1A6D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7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99">
                <a:extLst>
                  <a:ext uri="{FF2B5EF4-FFF2-40B4-BE49-F238E27FC236}">
                    <a16:creationId xmlns:a16="http://schemas.microsoft.com/office/drawing/2014/main" id="{7AF81E3B-5B8B-4FA6-B9AD-5B0DD124090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200">
                <a:extLst>
                  <a:ext uri="{FF2B5EF4-FFF2-40B4-BE49-F238E27FC236}">
                    <a16:creationId xmlns:a16="http://schemas.microsoft.com/office/drawing/2014/main" id="{BCEF2F7A-B1DC-4EE7-B200-B35DFAFE84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201">
                <a:extLst>
                  <a:ext uri="{FF2B5EF4-FFF2-40B4-BE49-F238E27FC236}">
                    <a16:creationId xmlns:a16="http://schemas.microsoft.com/office/drawing/2014/main" id="{D1031529-B05B-4793-8A9D-40DBD0004C0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202">
                <a:extLst>
                  <a:ext uri="{FF2B5EF4-FFF2-40B4-BE49-F238E27FC236}">
                    <a16:creationId xmlns:a16="http://schemas.microsoft.com/office/drawing/2014/main" id="{735B3303-1743-445E-A98C-72B1E78F192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2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203">
                <a:extLst>
                  <a:ext uri="{FF2B5EF4-FFF2-40B4-BE49-F238E27FC236}">
                    <a16:creationId xmlns:a16="http://schemas.microsoft.com/office/drawing/2014/main" id="{77658875-0051-491E-AA8B-38921E19B1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204">
                <a:extLst>
                  <a:ext uri="{FF2B5EF4-FFF2-40B4-BE49-F238E27FC236}">
                    <a16:creationId xmlns:a16="http://schemas.microsoft.com/office/drawing/2014/main" id="{3B175616-FCEB-474D-9A6A-A98B8327D3F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6" name="Freeform 206">
              <a:extLst>
                <a:ext uri="{FF2B5EF4-FFF2-40B4-BE49-F238E27FC236}">
                  <a16:creationId xmlns:a16="http://schemas.microsoft.com/office/drawing/2014/main" id="{DA776A13-48BC-4CAA-A923-3801572E1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913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7">
              <a:extLst>
                <a:ext uri="{FF2B5EF4-FFF2-40B4-BE49-F238E27FC236}">
                  <a16:creationId xmlns:a16="http://schemas.microsoft.com/office/drawing/2014/main" id="{2D77AFD6-AA6F-4378-A793-80944F5BA0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20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08">
              <a:extLst>
                <a:ext uri="{FF2B5EF4-FFF2-40B4-BE49-F238E27FC236}">
                  <a16:creationId xmlns:a16="http://schemas.microsoft.com/office/drawing/2014/main" id="{85307FB9-9BDF-404F-B05F-990351F9DD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326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209">
              <a:extLst>
                <a:ext uri="{FF2B5EF4-FFF2-40B4-BE49-F238E27FC236}">
                  <a16:creationId xmlns:a16="http://schemas.microsoft.com/office/drawing/2014/main" id="{29C3ACE8-0839-40D1-A1B3-DF2E36EB18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532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10">
              <a:extLst>
                <a:ext uri="{FF2B5EF4-FFF2-40B4-BE49-F238E27FC236}">
                  <a16:creationId xmlns:a16="http://schemas.microsoft.com/office/drawing/2014/main" id="{77498E7E-546E-45C6-B9BA-5C20CEBD36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39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1">
              <a:extLst>
                <a:ext uri="{FF2B5EF4-FFF2-40B4-BE49-F238E27FC236}">
                  <a16:creationId xmlns:a16="http://schemas.microsoft.com/office/drawing/2014/main" id="{CA696B4B-E1C4-4841-8F21-A12798A574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455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12">
              <a:extLst>
                <a:ext uri="{FF2B5EF4-FFF2-40B4-BE49-F238E27FC236}">
                  <a16:creationId xmlns:a16="http://schemas.microsoft.com/office/drawing/2014/main" id="{B2701F59-E94A-4E60-9DF4-546C124056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3">
              <a:extLst>
                <a:ext uri="{FF2B5EF4-FFF2-40B4-BE49-F238E27FC236}">
                  <a16:creationId xmlns:a16="http://schemas.microsoft.com/office/drawing/2014/main" id="{E4EBB558-D4F3-4B18-9E22-9B5A2FF991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37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14">
              <a:extLst>
                <a:ext uri="{FF2B5EF4-FFF2-40B4-BE49-F238E27FC236}">
                  <a16:creationId xmlns:a16="http://schemas.microsoft.com/office/drawing/2014/main" id="{218FDDDF-6E9E-4429-B66B-53AFD235A5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44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15">
              <a:extLst>
                <a:ext uri="{FF2B5EF4-FFF2-40B4-BE49-F238E27FC236}">
                  <a16:creationId xmlns:a16="http://schemas.microsoft.com/office/drawing/2014/main" id="{31B3EF16-7181-4B91-A01A-15A99C672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50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16">
              <a:extLst>
                <a:ext uri="{FF2B5EF4-FFF2-40B4-BE49-F238E27FC236}">
                  <a16:creationId xmlns:a16="http://schemas.microsoft.com/office/drawing/2014/main" id="{51AA0EDA-0E98-49BD-8BC7-E018194993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56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17">
              <a:extLst>
                <a:ext uri="{FF2B5EF4-FFF2-40B4-BE49-F238E27FC236}">
                  <a16:creationId xmlns:a16="http://schemas.microsoft.com/office/drawing/2014/main" id="{4B1F368E-C7EB-4298-9B77-8098857B91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18">
              <a:extLst>
                <a:ext uri="{FF2B5EF4-FFF2-40B4-BE49-F238E27FC236}">
                  <a16:creationId xmlns:a16="http://schemas.microsoft.com/office/drawing/2014/main" id="{F17DCB0D-AE59-471A-8A20-708B6CAD8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19">
              <a:extLst>
                <a:ext uri="{FF2B5EF4-FFF2-40B4-BE49-F238E27FC236}">
                  <a16:creationId xmlns:a16="http://schemas.microsoft.com/office/drawing/2014/main" id="{6EAF0239-BBC1-4518-B847-332DF48434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60000" y="4513263"/>
              <a:ext cx="636588" cy="342900"/>
            </a:xfrm>
            <a:custGeom>
              <a:avLst/>
              <a:gdLst>
                <a:gd name="T0" fmla="*/ 344 w 401"/>
                <a:gd name="T1" fmla="*/ 57 h 216"/>
                <a:gd name="T2" fmla="*/ 318 w 401"/>
                <a:gd name="T3" fmla="*/ 0 h 216"/>
                <a:gd name="T4" fmla="*/ 287 w 401"/>
                <a:gd name="T5" fmla="*/ 57 h 216"/>
                <a:gd name="T6" fmla="*/ 287 w 401"/>
                <a:gd name="T7" fmla="*/ 79 h 216"/>
                <a:gd name="T8" fmla="*/ 235 w 401"/>
                <a:gd name="T9" fmla="*/ 79 h 216"/>
                <a:gd name="T10" fmla="*/ 235 w 401"/>
                <a:gd name="T11" fmla="*/ 57 h 216"/>
                <a:gd name="T12" fmla="*/ 205 w 401"/>
                <a:gd name="T13" fmla="*/ 0 h 216"/>
                <a:gd name="T14" fmla="*/ 174 w 401"/>
                <a:gd name="T15" fmla="*/ 57 h 216"/>
                <a:gd name="T16" fmla="*/ 174 w 401"/>
                <a:gd name="T17" fmla="*/ 79 h 216"/>
                <a:gd name="T18" fmla="*/ 118 w 401"/>
                <a:gd name="T19" fmla="*/ 79 h 216"/>
                <a:gd name="T20" fmla="*/ 118 w 401"/>
                <a:gd name="T21" fmla="*/ 57 h 216"/>
                <a:gd name="T22" fmla="*/ 87 w 401"/>
                <a:gd name="T23" fmla="*/ 0 h 216"/>
                <a:gd name="T24" fmla="*/ 57 w 401"/>
                <a:gd name="T25" fmla="*/ 57 h 216"/>
                <a:gd name="T26" fmla="*/ 57 w 401"/>
                <a:gd name="T27" fmla="*/ 79 h 216"/>
                <a:gd name="T28" fmla="*/ 74 w 401"/>
                <a:gd name="T29" fmla="*/ 136 h 216"/>
                <a:gd name="T30" fmla="*/ 104 w 401"/>
                <a:gd name="T31" fmla="*/ 216 h 216"/>
                <a:gd name="T32" fmla="*/ 118 w 401"/>
                <a:gd name="T33" fmla="*/ 136 h 216"/>
                <a:gd name="T34" fmla="*/ 192 w 401"/>
                <a:gd name="T35" fmla="*/ 136 h 216"/>
                <a:gd name="T36" fmla="*/ 218 w 401"/>
                <a:gd name="T37" fmla="*/ 216 h 216"/>
                <a:gd name="T38" fmla="*/ 226 w 401"/>
                <a:gd name="T39" fmla="*/ 136 h 216"/>
                <a:gd name="T40" fmla="*/ 300 w 401"/>
                <a:gd name="T41" fmla="*/ 136 h 216"/>
                <a:gd name="T42" fmla="*/ 331 w 401"/>
                <a:gd name="T43" fmla="*/ 216 h 216"/>
                <a:gd name="T44" fmla="*/ 401 w 401"/>
                <a:gd name="T45" fmla="*/ 136 h 216"/>
                <a:gd name="T46" fmla="*/ 370 w 401"/>
                <a:gd name="T47" fmla="*/ 79 h 216"/>
                <a:gd name="T48" fmla="*/ 96 w 401"/>
                <a:gd name="T49" fmla="*/ 207 h 216"/>
                <a:gd name="T50" fmla="*/ 83 w 401"/>
                <a:gd name="T51" fmla="*/ 132 h 216"/>
                <a:gd name="T52" fmla="*/ 78 w 401"/>
                <a:gd name="T53" fmla="*/ 70 h 216"/>
                <a:gd name="T54" fmla="*/ 78 w 401"/>
                <a:gd name="T55" fmla="*/ 48 h 216"/>
                <a:gd name="T56" fmla="*/ 87 w 401"/>
                <a:gd name="T57" fmla="*/ 13 h 216"/>
                <a:gd name="T58" fmla="*/ 100 w 401"/>
                <a:gd name="T59" fmla="*/ 48 h 216"/>
                <a:gd name="T60" fmla="*/ 100 w 401"/>
                <a:gd name="T61" fmla="*/ 70 h 216"/>
                <a:gd name="T62" fmla="*/ 126 w 401"/>
                <a:gd name="T63" fmla="*/ 132 h 216"/>
                <a:gd name="T64" fmla="*/ 135 w 401"/>
                <a:gd name="T65" fmla="*/ 132 h 216"/>
                <a:gd name="T66" fmla="*/ 157 w 401"/>
                <a:gd name="T67" fmla="*/ 132 h 216"/>
                <a:gd name="T68" fmla="*/ 213 w 401"/>
                <a:gd name="T69" fmla="*/ 132 h 216"/>
                <a:gd name="T70" fmla="*/ 196 w 401"/>
                <a:gd name="T71" fmla="*/ 207 h 216"/>
                <a:gd name="T72" fmla="*/ 165 w 401"/>
                <a:gd name="T73" fmla="*/ 132 h 216"/>
                <a:gd name="T74" fmla="*/ 196 w 401"/>
                <a:gd name="T75" fmla="*/ 70 h 216"/>
                <a:gd name="T76" fmla="*/ 192 w 401"/>
                <a:gd name="T77" fmla="*/ 48 h 216"/>
                <a:gd name="T78" fmla="*/ 205 w 401"/>
                <a:gd name="T79" fmla="*/ 13 h 216"/>
                <a:gd name="T80" fmla="*/ 218 w 401"/>
                <a:gd name="T81" fmla="*/ 48 h 216"/>
                <a:gd name="T82" fmla="*/ 218 w 401"/>
                <a:gd name="T83" fmla="*/ 70 h 216"/>
                <a:gd name="T84" fmla="*/ 235 w 401"/>
                <a:gd name="T85" fmla="*/ 132 h 216"/>
                <a:gd name="T86" fmla="*/ 248 w 401"/>
                <a:gd name="T87" fmla="*/ 132 h 216"/>
                <a:gd name="T88" fmla="*/ 274 w 401"/>
                <a:gd name="T89" fmla="*/ 132 h 216"/>
                <a:gd name="T90" fmla="*/ 383 w 401"/>
                <a:gd name="T91" fmla="*/ 132 h 216"/>
                <a:gd name="T92" fmla="*/ 322 w 401"/>
                <a:gd name="T93" fmla="*/ 207 h 216"/>
                <a:gd name="T94" fmla="*/ 309 w 401"/>
                <a:gd name="T95" fmla="*/ 132 h 216"/>
                <a:gd name="T96" fmla="*/ 266 w 401"/>
                <a:gd name="T97" fmla="*/ 110 h 216"/>
                <a:gd name="T98" fmla="*/ 283 w 401"/>
                <a:gd name="T99" fmla="*/ 70 h 216"/>
                <a:gd name="T100" fmla="*/ 283 w 401"/>
                <a:gd name="T101" fmla="*/ 48 h 216"/>
                <a:gd name="T102" fmla="*/ 348 w 401"/>
                <a:gd name="T103" fmla="*/ 48 h 216"/>
                <a:gd name="T104" fmla="*/ 348 w 401"/>
                <a:gd name="T105" fmla="*/ 70 h 216"/>
                <a:gd name="T106" fmla="*/ 383 w 401"/>
                <a:gd name="T107" fmla="*/ 13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1" h="216">
                  <a:moveTo>
                    <a:pt x="370" y="79"/>
                  </a:moveTo>
                  <a:lnTo>
                    <a:pt x="344" y="57"/>
                  </a:lnTo>
                  <a:lnTo>
                    <a:pt x="370" y="57"/>
                  </a:lnTo>
                  <a:lnTo>
                    <a:pt x="318" y="0"/>
                  </a:lnTo>
                  <a:lnTo>
                    <a:pt x="261" y="57"/>
                  </a:lnTo>
                  <a:lnTo>
                    <a:pt x="287" y="57"/>
                  </a:lnTo>
                  <a:lnTo>
                    <a:pt x="261" y="79"/>
                  </a:lnTo>
                  <a:lnTo>
                    <a:pt x="287" y="79"/>
                  </a:lnTo>
                  <a:lnTo>
                    <a:pt x="261" y="105"/>
                  </a:lnTo>
                  <a:lnTo>
                    <a:pt x="235" y="79"/>
                  </a:lnTo>
                  <a:lnTo>
                    <a:pt x="257" y="79"/>
                  </a:lnTo>
                  <a:lnTo>
                    <a:pt x="235" y="57"/>
                  </a:lnTo>
                  <a:lnTo>
                    <a:pt x="257" y="57"/>
                  </a:lnTo>
                  <a:lnTo>
                    <a:pt x="205" y="0"/>
                  </a:lnTo>
                  <a:lnTo>
                    <a:pt x="152" y="57"/>
                  </a:lnTo>
                  <a:lnTo>
                    <a:pt x="174" y="57"/>
                  </a:lnTo>
                  <a:lnTo>
                    <a:pt x="152" y="79"/>
                  </a:lnTo>
                  <a:lnTo>
                    <a:pt x="174" y="79"/>
                  </a:lnTo>
                  <a:lnTo>
                    <a:pt x="148" y="110"/>
                  </a:lnTo>
                  <a:lnTo>
                    <a:pt x="118" y="79"/>
                  </a:lnTo>
                  <a:lnTo>
                    <a:pt x="139" y="79"/>
                  </a:lnTo>
                  <a:lnTo>
                    <a:pt x="118" y="57"/>
                  </a:lnTo>
                  <a:lnTo>
                    <a:pt x="139" y="57"/>
                  </a:lnTo>
                  <a:lnTo>
                    <a:pt x="87" y="0"/>
                  </a:lnTo>
                  <a:lnTo>
                    <a:pt x="35" y="57"/>
                  </a:lnTo>
                  <a:lnTo>
                    <a:pt x="57" y="57"/>
                  </a:lnTo>
                  <a:lnTo>
                    <a:pt x="35" y="79"/>
                  </a:lnTo>
                  <a:lnTo>
                    <a:pt x="57" y="79"/>
                  </a:lnTo>
                  <a:lnTo>
                    <a:pt x="0" y="136"/>
                  </a:lnTo>
                  <a:lnTo>
                    <a:pt x="74" y="136"/>
                  </a:lnTo>
                  <a:lnTo>
                    <a:pt x="74" y="216"/>
                  </a:lnTo>
                  <a:lnTo>
                    <a:pt x="104" y="216"/>
                  </a:lnTo>
                  <a:lnTo>
                    <a:pt x="104" y="136"/>
                  </a:lnTo>
                  <a:lnTo>
                    <a:pt x="118" y="136"/>
                  </a:lnTo>
                  <a:lnTo>
                    <a:pt x="174" y="136"/>
                  </a:lnTo>
                  <a:lnTo>
                    <a:pt x="192" y="136"/>
                  </a:lnTo>
                  <a:lnTo>
                    <a:pt x="192" y="216"/>
                  </a:lnTo>
                  <a:lnTo>
                    <a:pt x="218" y="216"/>
                  </a:lnTo>
                  <a:lnTo>
                    <a:pt x="218" y="136"/>
                  </a:lnTo>
                  <a:lnTo>
                    <a:pt x="226" y="136"/>
                  </a:lnTo>
                  <a:lnTo>
                    <a:pt x="292" y="136"/>
                  </a:lnTo>
                  <a:lnTo>
                    <a:pt x="300" y="136"/>
                  </a:lnTo>
                  <a:lnTo>
                    <a:pt x="300" y="216"/>
                  </a:lnTo>
                  <a:lnTo>
                    <a:pt x="331" y="216"/>
                  </a:lnTo>
                  <a:lnTo>
                    <a:pt x="331" y="136"/>
                  </a:lnTo>
                  <a:lnTo>
                    <a:pt x="401" y="136"/>
                  </a:lnTo>
                  <a:lnTo>
                    <a:pt x="344" y="79"/>
                  </a:lnTo>
                  <a:lnTo>
                    <a:pt x="370" y="79"/>
                  </a:lnTo>
                  <a:close/>
                  <a:moveTo>
                    <a:pt x="96" y="132"/>
                  </a:moveTo>
                  <a:lnTo>
                    <a:pt x="96" y="207"/>
                  </a:lnTo>
                  <a:lnTo>
                    <a:pt x="83" y="207"/>
                  </a:lnTo>
                  <a:lnTo>
                    <a:pt x="83" y="132"/>
                  </a:lnTo>
                  <a:lnTo>
                    <a:pt x="17" y="132"/>
                  </a:lnTo>
                  <a:lnTo>
                    <a:pt x="78" y="70"/>
                  </a:lnTo>
                  <a:lnTo>
                    <a:pt x="52" y="70"/>
                  </a:lnTo>
                  <a:lnTo>
                    <a:pt x="78" y="48"/>
                  </a:lnTo>
                  <a:lnTo>
                    <a:pt x="52" y="48"/>
                  </a:lnTo>
                  <a:lnTo>
                    <a:pt x="87" y="13"/>
                  </a:lnTo>
                  <a:lnTo>
                    <a:pt x="122" y="48"/>
                  </a:lnTo>
                  <a:lnTo>
                    <a:pt x="100" y="48"/>
                  </a:lnTo>
                  <a:lnTo>
                    <a:pt x="122" y="70"/>
                  </a:lnTo>
                  <a:lnTo>
                    <a:pt x="100" y="70"/>
                  </a:lnTo>
                  <a:lnTo>
                    <a:pt x="139" y="114"/>
                  </a:lnTo>
                  <a:lnTo>
                    <a:pt x="126" y="132"/>
                  </a:lnTo>
                  <a:lnTo>
                    <a:pt x="96" y="132"/>
                  </a:lnTo>
                  <a:close/>
                  <a:moveTo>
                    <a:pt x="135" y="132"/>
                  </a:moveTo>
                  <a:lnTo>
                    <a:pt x="148" y="119"/>
                  </a:lnTo>
                  <a:lnTo>
                    <a:pt x="157" y="132"/>
                  </a:lnTo>
                  <a:lnTo>
                    <a:pt x="135" y="132"/>
                  </a:lnTo>
                  <a:close/>
                  <a:moveTo>
                    <a:pt x="213" y="132"/>
                  </a:moveTo>
                  <a:lnTo>
                    <a:pt x="213" y="207"/>
                  </a:lnTo>
                  <a:lnTo>
                    <a:pt x="196" y="207"/>
                  </a:lnTo>
                  <a:lnTo>
                    <a:pt x="196" y="132"/>
                  </a:lnTo>
                  <a:lnTo>
                    <a:pt x="165" y="132"/>
                  </a:lnTo>
                  <a:lnTo>
                    <a:pt x="152" y="114"/>
                  </a:lnTo>
                  <a:lnTo>
                    <a:pt x="196" y="70"/>
                  </a:lnTo>
                  <a:lnTo>
                    <a:pt x="170" y="70"/>
                  </a:lnTo>
                  <a:lnTo>
                    <a:pt x="192" y="48"/>
                  </a:lnTo>
                  <a:lnTo>
                    <a:pt x="170" y="48"/>
                  </a:lnTo>
                  <a:lnTo>
                    <a:pt x="205" y="13"/>
                  </a:lnTo>
                  <a:lnTo>
                    <a:pt x="239" y="48"/>
                  </a:lnTo>
                  <a:lnTo>
                    <a:pt x="218" y="48"/>
                  </a:lnTo>
                  <a:lnTo>
                    <a:pt x="239" y="70"/>
                  </a:lnTo>
                  <a:lnTo>
                    <a:pt x="218" y="70"/>
                  </a:lnTo>
                  <a:lnTo>
                    <a:pt x="253" y="110"/>
                  </a:lnTo>
                  <a:lnTo>
                    <a:pt x="235" y="132"/>
                  </a:lnTo>
                  <a:lnTo>
                    <a:pt x="213" y="132"/>
                  </a:lnTo>
                  <a:close/>
                  <a:moveTo>
                    <a:pt x="248" y="132"/>
                  </a:moveTo>
                  <a:lnTo>
                    <a:pt x="261" y="119"/>
                  </a:lnTo>
                  <a:lnTo>
                    <a:pt x="274" y="132"/>
                  </a:lnTo>
                  <a:lnTo>
                    <a:pt x="248" y="132"/>
                  </a:lnTo>
                  <a:close/>
                  <a:moveTo>
                    <a:pt x="383" y="132"/>
                  </a:moveTo>
                  <a:lnTo>
                    <a:pt x="322" y="132"/>
                  </a:lnTo>
                  <a:lnTo>
                    <a:pt x="322" y="207"/>
                  </a:lnTo>
                  <a:lnTo>
                    <a:pt x="309" y="207"/>
                  </a:lnTo>
                  <a:lnTo>
                    <a:pt x="309" y="132"/>
                  </a:lnTo>
                  <a:lnTo>
                    <a:pt x="283" y="132"/>
                  </a:lnTo>
                  <a:lnTo>
                    <a:pt x="266" y="110"/>
                  </a:lnTo>
                  <a:lnTo>
                    <a:pt x="305" y="70"/>
                  </a:lnTo>
                  <a:lnTo>
                    <a:pt x="283" y="70"/>
                  </a:lnTo>
                  <a:lnTo>
                    <a:pt x="305" y="48"/>
                  </a:lnTo>
                  <a:lnTo>
                    <a:pt x="283" y="48"/>
                  </a:lnTo>
                  <a:lnTo>
                    <a:pt x="318" y="13"/>
                  </a:lnTo>
                  <a:lnTo>
                    <a:pt x="348" y="48"/>
                  </a:lnTo>
                  <a:lnTo>
                    <a:pt x="327" y="48"/>
                  </a:lnTo>
                  <a:lnTo>
                    <a:pt x="348" y="70"/>
                  </a:lnTo>
                  <a:lnTo>
                    <a:pt x="327" y="70"/>
                  </a:lnTo>
                  <a:lnTo>
                    <a:pt x="383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20">
              <a:extLst>
                <a:ext uri="{FF2B5EF4-FFF2-40B4-BE49-F238E27FC236}">
                  <a16:creationId xmlns:a16="http://schemas.microsoft.com/office/drawing/2014/main" id="{05223AC1-7036-480E-B31F-D02B6963FB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43838" y="4400550"/>
              <a:ext cx="2268538" cy="447675"/>
            </a:xfrm>
            <a:custGeom>
              <a:avLst/>
              <a:gdLst>
                <a:gd name="T0" fmla="*/ 91 w 328"/>
                <a:gd name="T1" fmla="*/ 0 h 64"/>
                <a:gd name="T2" fmla="*/ 124 w 328"/>
                <a:gd name="T3" fmla="*/ 59 h 64"/>
                <a:gd name="T4" fmla="*/ 328 w 328"/>
                <a:gd name="T5" fmla="*/ 63 h 64"/>
                <a:gd name="T6" fmla="*/ 327 w 328"/>
                <a:gd name="T7" fmla="*/ 2 h 64"/>
                <a:gd name="T8" fmla="*/ 193 w 328"/>
                <a:gd name="T9" fmla="*/ 21 h 64"/>
                <a:gd name="T10" fmla="*/ 123 w 328"/>
                <a:gd name="T11" fmla="*/ 57 h 64"/>
                <a:gd name="T12" fmla="*/ 113 w 328"/>
                <a:gd name="T13" fmla="*/ 5 h 64"/>
                <a:gd name="T14" fmla="*/ 150 w 328"/>
                <a:gd name="T15" fmla="*/ 19 h 64"/>
                <a:gd name="T16" fmla="*/ 140 w 328"/>
                <a:gd name="T17" fmla="*/ 20 h 64"/>
                <a:gd name="T18" fmla="*/ 132 w 328"/>
                <a:gd name="T19" fmla="*/ 10 h 64"/>
                <a:gd name="T20" fmla="*/ 188 w 328"/>
                <a:gd name="T21" fmla="*/ 15 h 64"/>
                <a:gd name="T22" fmla="*/ 191 w 328"/>
                <a:gd name="T23" fmla="*/ 49 h 64"/>
                <a:gd name="T24" fmla="*/ 134 w 328"/>
                <a:gd name="T25" fmla="*/ 38 h 64"/>
                <a:gd name="T26" fmla="*/ 139 w 328"/>
                <a:gd name="T27" fmla="*/ 40 h 64"/>
                <a:gd name="T28" fmla="*/ 155 w 328"/>
                <a:gd name="T29" fmla="*/ 38 h 64"/>
                <a:gd name="T30" fmla="*/ 156 w 328"/>
                <a:gd name="T31" fmla="*/ 38 h 64"/>
                <a:gd name="T32" fmla="*/ 172 w 328"/>
                <a:gd name="T33" fmla="*/ 40 h 64"/>
                <a:gd name="T34" fmla="*/ 179 w 328"/>
                <a:gd name="T35" fmla="*/ 38 h 64"/>
                <a:gd name="T36" fmla="*/ 185 w 328"/>
                <a:gd name="T37" fmla="*/ 40 h 64"/>
                <a:gd name="T38" fmla="*/ 180 w 328"/>
                <a:gd name="T39" fmla="*/ 36 h 64"/>
                <a:gd name="T40" fmla="*/ 178 w 328"/>
                <a:gd name="T41" fmla="*/ 36 h 64"/>
                <a:gd name="T42" fmla="*/ 162 w 328"/>
                <a:gd name="T43" fmla="*/ 33 h 64"/>
                <a:gd name="T44" fmla="*/ 155 w 328"/>
                <a:gd name="T45" fmla="*/ 36 h 64"/>
                <a:gd name="T46" fmla="*/ 149 w 328"/>
                <a:gd name="T47" fmla="*/ 33 h 64"/>
                <a:gd name="T48" fmla="*/ 134 w 328"/>
                <a:gd name="T49" fmla="*/ 36 h 64"/>
                <a:gd name="T50" fmla="*/ 138 w 328"/>
                <a:gd name="T51" fmla="*/ 42 h 64"/>
                <a:gd name="T52" fmla="*/ 149 w 328"/>
                <a:gd name="T53" fmla="*/ 42 h 64"/>
                <a:gd name="T54" fmla="*/ 157 w 328"/>
                <a:gd name="T55" fmla="*/ 45 h 64"/>
                <a:gd name="T56" fmla="*/ 162 w 328"/>
                <a:gd name="T57" fmla="*/ 45 h 64"/>
                <a:gd name="T58" fmla="*/ 177 w 328"/>
                <a:gd name="T59" fmla="*/ 42 h 64"/>
                <a:gd name="T60" fmla="*/ 179 w 328"/>
                <a:gd name="T61" fmla="*/ 42 h 64"/>
                <a:gd name="T62" fmla="*/ 180 w 328"/>
                <a:gd name="T63" fmla="*/ 29 h 64"/>
                <a:gd name="T64" fmla="*/ 172 w 328"/>
                <a:gd name="T65" fmla="*/ 31 h 64"/>
                <a:gd name="T66" fmla="*/ 166 w 328"/>
                <a:gd name="T67" fmla="*/ 29 h 64"/>
                <a:gd name="T68" fmla="*/ 154 w 328"/>
                <a:gd name="T69" fmla="*/ 31 h 64"/>
                <a:gd name="T70" fmla="*/ 148 w 328"/>
                <a:gd name="T71" fmla="*/ 29 h 64"/>
                <a:gd name="T72" fmla="*/ 133 w 328"/>
                <a:gd name="T73" fmla="*/ 31 h 64"/>
                <a:gd name="T74" fmla="*/ 123 w 328"/>
                <a:gd name="T75" fmla="*/ 7 h 64"/>
                <a:gd name="T76" fmla="*/ 135 w 328"/>
                <a:gd name="T77" fmla="*/ 50 h 64"/>
                <a:gd name="T78" fmla="*/ 198 w 328"/>
                <a:gd name="T79" fmla="*/ 56 h 64"/>
                <a:gd name="T80" fmla="*/ 203 w 328"/>
                <a:gd name="T81" fmla="*/ 62 h 64"/>
                <a:gd name="T82" fmla="*/ 215 w 328"/>
                <a:gd name="T83" fmla="*/ 6 h 64"/>
                <a:gd name="T84" fmla="*/ 217 w 328"/>
                <a:gd name="T85" fmla="*/ 5 h 64"/>
                <a:gd name="T86" fmla="*/ 230 w 328"/>
                <a:gd name="T87" fmla="*/ 62 h 64"/>
                <a:gd name="T88" fmla="*/ 236 w 328"/>
                <a:gd name="T89" fmla="*/ 2 h 64"/>
                <a:gd name="T90" fmla="*/ 241 w 328"/>
                <a:gd name="T91" fmla="*/ 62 h 64"/>
                <a:gd name="T92" fmla="*/ 254 w 328"/>
                <a:gd name="T93" fmla="*/ 2 h 64"/>
                <a:gd name="T94" fmla="*/ 256 w 328"/>
                <a:gd name="T95" fmla="*/ 2 h 64"/>
                <a:gd name="T96" fmla="*/ 268 w 328"/>
                <a:gd name="T97" fmla="*/ 62 h 64"/>
                <a:gd name="T98" fmla="*/ 275 w 328"/>
                <a:gd name="T99" fmla="*/ 2 h 64"/>
                <a:gd name="T100" fmla="*/ 280 w 328"/>
                <a:gd name="T101" fmla="*/ 62 h 64"/>
                <a:gd name="T102" fmla="*/ 292 w 328"/>
                <a:gd name="T103" fmla="*/ 2 h 64"/>
                <a:gd name="T104" fmla="*/ 294 w 328"/>
                <a:gd name="T105" fmla="*/ 2 h 64"/>
                <a:gd name="T106" fmla="*/ 307 w 328"/>
                <a:gd name="T107" fmla="*/ 62 h 64"/>
                <a:gd name="T108" fmla="*/ 313 w 328"/>
                <a:gd name="T109" fmla="*/ 2 h 64"/>
                <a:gd name="T110" fmla="*/ 318 w 328"/>
                <a:gd name="T111" fmla="*/ 62 h 64"/>
                <a:gd name="T112" fmla="*/ 132 w 328"/>
                <a:gd name="T113" fmla="*/ 27 h 64"/>
                <a:gd name="T114" fmla="*/ 113 w 328"/>
                <a:gd name="T115" fmla="*/ 62 h 64"/>
                <a:gd name="T116" fmla="*/ 2 w 328"/>
                <a:gd name="T117" fmla="*/ 2 h 64"/>
                <a:gd name="T118" fmla="*/ 129 w 328"/>
                <a:gd name="T119" fmla="*/ 5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8" h="64">
                  <a:moveTo>
                    <a:pt x="328" y="0"/>
                  </a:moveTo>
                  <a:cubicBezTo>
                    <a:pt x="240" y="0"/>
                    <a:pt x="240" y="0"/>
                    <a:pt x="240" y="0"/>
                  </a:cubicBezTo>
                  <a:cubicBezTo>
                    <a:pt x="239" y="0"/>
                    <a:pt x="201" y="3"/>
                    <a:pt x="177" y="19"/>
                  </a:cubicBezTo>
                  <a:cubicBezTo>
                    <a:pt x="177" y="19"/>
                    <a:pt x="177" y="19"/>
                    <a:pt x="177" y="19"/>
                  </a:cubicBezTo>
                  <a:cubicBezTo>
                    <a:pt x="169" y="19"/>
                    <a:pt x="162" y="19"/>
                    <a:pt x="155" y="19"/>
                  </a:cubicBezTo>
                  <a:cubicBezTo>
                    <a:pt x="150" y="15"/>
                    <a:pt x="145" y="13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16" y="2"/>
                    <a:pt x="91" y="0"/>
                    <a:pt x="9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4"/>
                    <a:pt x="202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28" y="0"/>
                    <a:pt x="328" y="0"/>
                    <a:pt x="328" y="0"/>
                  </a:cubicBezTo>
                  <a:close/>
                  <a:moveTo>
                    <a:pt x="327" y="62"/>
                  </a:moveTo>
                  <a:cubicBezTo>
                    <a:pt x="323" y="62"/>
                    <a:pt x="323" y="62"/>
                    <a:pt x="323" y="62"/>
                  </a:cubicBezTo>
                  <a:cubicBezTo>
                    <a:pt x="323" y="2"/>
                    <a:pt x="323" y="2"/>
                    <a:pt x="323" y="2"/>
                  </a:cubicBezTo>
                  <a:cubicBezTo>
                    <a:pt x="327" y="2"/>
                    <a:pt x="327" y="2"/>
                    <a:pt x="327" y="2"/>
                  </a:cubicBezTo>
                  <a:lnTo>
                    <a:pt x="327" y="62"/>
                  </a:lnTo>
                  <a:close/>
                  <a:moveTo>
                    <a:pt x="193" y="51"/>
                  </a:moveTo>
                  <a:cubicBezTo>
                    <a:pt x="193" y="51"/>
                    <a:pt x="193" y="51"/>
                    <a:pt x="193" y="51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4" y="22"/>
                    <a:pt x="194" y="22"/>
                    <a:pt x="194" y="22"/>
                  </a:cubicBezTo>
                  <a:cubicBezTo>
                    <a:pt x="194" y="22"/>
                    <a:pt x="194" y="21"/>
                    <a:pt x="193" y="21"/>
                  </a:cubicBezTo>
                  <a:cubicBezTo>
                    <a:pt x="193" y="21"/>
                    <a:pt x="193" y="21"/>
                    <a:pt x="193" y="21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4" y="12"/>
                    <a:pt x="195" y="12"/>
                    <a:pt x="196" y="11"/>
                  </a:cubicBezTo>
                  <a:cubicBezTo>
                    <a:pt x="196" y="54"/>
                    <a:pt x="196" y="54"/>
                    <a:pt x="196" y="54"/>
                  </a:cubicBezTo>
                  <a:lnTo>
                    <a:pt x="193" y="51"/>
                  </a:lnTo>
                  <a:close/>
                  <a:moveTo>
                    <a:pt x="107" y="4"/>
                  </a:moveTo>
                  <a:cubicBezTo>
                    <a:pt x="108" y="4"/>
                    <a:pt x="110" y="4"/>
                    <a:pt x="111" y="4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3" y="57"/>
                    <a:pt x="123" y="57"/>
                    <a:pt x="123" y="57"/>
                  </a:cubicBezTo>
                  <a:lnTo>
                    <a:pt x="107" y="4"/>
                  </a:lnTo>
                  <a:close/>
                  <a:moveTo>
                    <a:pt x="122" y="59"/>
                  </a:moveTo>
                  <a:cubicBezTo>
                    <a:pt x="119" y="61"/>
                    <a:pt x="119" y="61"/>
                    <a:pt x="119" y="61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3"/>
                    <a:pt x="104" y="3"/>
                    <a:pt x="105" y="3"/>
                  </a:cubicBezTo>
                  <a:lnTo>
                    <a:pt x="122" y="59"/>
                  </a:lnTo>
                  <a:close/>
                  <a:moveTo>
                    <a:pt x="127" y="54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5" y="5"/>
                    <a:pt x="116" y="5"/>
                  </a:cubicBezTo>
                  <a:cubicBezTo>
                    <a:pt x="130" y="52"/>
                    <a:pt x="130" y="52"/>
                    <a:pt x="130" y="52"/>
                  </a:cubicBezTo>
                  <a:lnTo>
                    <a:pt x="127" y="54"/>
                  </a:lnTo>
                  <a:close/>
                  <a:moveTo>
                    <a:pt x="147" y="19"/>
                  </a:moveTo>
                  <a:cubicBezTo>
                    <a:pt x="145" y="15"/>
                    <a:pt x="145" y="15"/>
                    <a:pt x="145" y="15"/>
                  </a:cubicBezTo>
                  <a:cubicBezTo>
                    <a:pt x="147" y="16"/>
                    <a:pt x="148" y="16"/>
                    <a:pt x="149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49" y="19"/>
                    <a:pt x="148" y="19"/>
                    <a:pt x="147" y="19"/>
                  </a:cubicBezTo>
                  <a:close/>
                  <a:moveTo>
                    <a:pt x="145" y="19"/>
                  </a:moveTo>
                  <a:cubicBezTo>
                    <a:pt x="144" y="19"/>
                    <a:pt x="143" y="20"/>
                    <a:pt x="142" y="20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41" y="13"/>
                    <a:pt x="142" y="14"/>
                    <a:pt x="143" y="14"/>
                  </a:cubicBezTo>
                  <a:cubicBezTo>
                    <a:pt x="143" y="14"/>
                    <a:pt x="143" y="15"/>
                    <a:pt x="143" y="15"/>
                  </a:cubicBezTo>
                  <a:lnTo>
                    <a:pt x="145" y="19"/>
                  </a:lnTo>
                  <a:close/>
                  <a:moveTo>
                    <a:pt x="140" y="20"/>
                  </a:moveTo>
                  <a:cubicBezTo>
                    <a:pt x="139" y="20"/>
                    <a:pt x="138" y="20"/>
                    <a:pt x="137" y="20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5" y="11"/>
                    <a:pt x="136" y="11"/>
                    <a:pt x="138" y="12"/>
                  </a:cubicBezTo>
                  <a:lnTo>
                    <a:pt x="140" y="20"/>
                  </a:lnTo>
                  <a:close/>
                  <a:moveTo>
                    <a:pt x="135" y="20"/>
                  </a:moveTo>
                  <a:cubicBezTo>
                    <a:pt x="134" y="20"/>
                    <a:pt x="133" y="20"/>
                    <a:pt x="132" y="21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30" y="9"/>
                    <a:pt x="131" y="10"/>
                    <a:pt x="132" y="10"/>
                  </a:cubicBezTo>
                  <a:lnTo>
                    <a:pt x="135" y="20"/>
                  </a:lnTo>
                  <a:close/>
                  <a:moveTo>
                    <a:pt x="183" y="20"/>
                  </a:moveTo>
                  <a:cubicBezTo>
                    <a:pt x="183" y="17"/>
                    <a:pt x="183" y="17"/>
                    <a:pt x="183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84" y="16"/>
                    <a:pt x="185" y="16"/>
                    <a:pt x="186" y="15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185" y="20"/>
                    <a:pt x="184" y="20"/>
                    <a:pt x="183" y="20"/>
                  </a:cubicBezTo>
                  <a:close/>
                  <a:moveTo>
                    <a:pt x="188" y="15"/>
                  </a:moveTo>
                  <a:cubicBezTo>
                    <a:pt x="189" y="14"/>
                    <a:pt x="190" y="14"/>
                    <a:pt x="191" y="13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89" y="20"/>
                    <a:pt x="188" y="20"/>
                  </a:cubicBezTo>
                  <a:lnTo>
                    <a:pt x="188" y="15"/>
                  </a:lnTo>
                  <a:close/>
                  <a:moveTo>
                    <a:pt x="189" y="46"/>
                  </a:moveTo>
                  <a:cubicBezTo>
                    <a:pt x="189" y="46"/>
                    <a:pt x="189" y="46"/>
                    <a:pt x="189" y="46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1" y="49"/>
                    <a:pt x="191" y="49"/>
                    <a:pt x="191" y="49"/>
                  </a:cubicBezTo>
                  <a:lnTo>
                    <a:pt x="189" y="46"/>
                  </a:lnTo>
                  <a:close/>
                  <a:moveTo>
                    <a:pt x="184" y="45"/>
                  </a:moveTo>
                  <a:cubicBezTo>
                    <a:pt x="185" y="42"/>
                    <a:pt x="185" y="42"/>
                    <a:pt x="185" y="42"/>
                  </a:cubicBezTo>
                  <a:cubicBezTo>
                    <a:pt x="188" y="42"/>
                    <a:pt x="188" y="42"/>
                    <a:pt x="188" y="42"/>
                  </a:cubicBezTo>
                  <a:cubicBezTo>
                    <a:pt x="187" y="45"/>
                    <a:pt x="187" y="45"/>
                    <a:pt x="187" y="45"/>
                  </a:cubicBezTo>
                  <a:cubicBezTo>
                    <a:pt x="187" y="45"/>
                    <a:pt x="187" y="45"/>
                    <a:pt x="187" y="45"/>
                  </a:cubicBezTo>
                  <a:lnTo>
                    <a:pt x="184" y="45"/>
                  </a:lnTo>
                  <a:close/>
                  <a:moveTo>
                    <a:pt x="134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5" y="40"/>
                    <a:pt x="135" y="40"/>
                    <a:pt x="135" y="40"/>
                  </a:cubicBezTo>
                  <a:lnTo>
                    <a:pt x="134" y="38"/>
                  </a:lnTo>
                  <a:close/>
                  <a:moveTo>
                    <a:pt x="139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39" y="40"/>
                    <a:pt x="139" y="40"/>
                    <a:pt x="139" y="40"/>
                  </a:cubicBezTo>
                  <a:lnTo>
                    <a:pt x="139" y="38"/>
                  </a:lnTo>
                  <a:close/>
                  <a:moveTo>
                    <a:pt x="145" y="38"/>
                  </a:moveTo>
                  <a:cubicBezTo>
                    <a:pt x="149" y="38"/>
                    <a:pt x="149" y="38"/>
                    <a:pt x="149" y="38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5" y="40"/>
                    <a:pt x="145" y="40"/>
                    <a:pt x="145" y="40"/>
                  </a:cubicBezTo>
                  <a:lnTo>
                    <a:pt x="145" y="38"/>
                  </a:lnTo>
                  <a:close/>
                  <a:moveTo>
                    <a:pt x="151" y="38"/>
                  </a:moveTo>
                  <a:cubicBezTo>
                    <a:pt x="155" y="38"/>
                    <a:pt x="155" y="38"/>
                    <a:pt x="155" y="38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1" y="40"/>
                    <a:pt x="151" y="40"/>
                    <a:pt x="151" y="40"/>
                  </a:cubicBezTo>
                  <a:lnTo>
                    <a:pt x="151" y="38"/>
                  </a:lnTo>
                  <a:close/>
                  <a:moveTo>
                    <a:pt x="156" y="38"/>
                  </a:moveTo>
                  <a:cubicBezTo>
                    <a:pt x="160" y="38"/>
                    <a:pt x="160" y="38"/>
                    <a:pt x="160" y="38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6" y="40"/>
                    <a:pt x="156" y="40"/>
                    <a:pt x="156" y="40"/>
                  </a:cubicBezTo>
                  <a:lnTo>
                    <a:pt x="156" y="38"/>
                  </a:lnTo>
                  <a:close/>
                  <a:moveTo>
                    <a:pt x="162" y="38"/>
                  </a:moveTo>
                  <a:cubicBezTo>
                    <a:pt x="166" y="38"/>
                    <a:pt x="166" y="38"/>
                    <a:pt x="166" y="38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8"/>
                  </a:lnTo>
                  <a:close/>
                  <a:moveTo>
                    <a:pt x="168" y="38"/>
                  </a:moveTo>
                  <a:cubicBezTo>
                    <a:pt x="172" y="38"/>
                    <a:pt x="172" y="38"/>
                    <a:pt x="172" y="38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68" y="40"/>
                    <a:pt x="168" y="40"/>
                    <a:pt x="168" y="40"/>
                  </a:cubicBezTo>
                  <a:lnTo>
                    <a:pt x="168" y="38"/>
                  </a:lnTo>
                  <a:close/>
                  <a:moveTo>
                    <a:pt x="174" y="38"/>
                  </a:moveTo>
                  <a:cubicBezTo>
                    <a:pt x="178" y="38"/>
                    <a:pt x="178" y="38"/>
                    <a:pt x="178" y="38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4" y="40"/>
                    <a:pt x="174" y="40"/>
                    <a:pt x="174" y="40"/>
                  </a:cubicBezTo>
                  <a:lnTo>
                    <a:pt x="174" y="38"/>
                  </a:lnTo>
                  <a:close/>
                  <a:moveTo>
                    <a:pt x="179" y="38"/>
                  </a:moveTo>
                  <a:cubicBezTo>
                    <a:pt x="183" y="38"/>
                    <a:pt x="183" y="38"/>
                    <a:pt x="183" y="38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38"/>
                  </a:lnTo>
                  <a:close/>
                  <a:moveTo>
                    <a:pt x="185" y="38"/>
                  </a:moveTo>
                  <a:cubicBezTo>
                    <a:pt x="189" y="38"/>
                    <a:pt x="189" y="38"/>
                    <a:pt x="189" y="38"/>
                  </a:cubicBezTo>
                  <a:cubicBezTo>
                    <a:pt x="188" y="40"/>
                    <a:pt x="188" y="40"/>
                    <a:pt x="188" y="40"/>
                  </a:cubicBezTo>
                  <a:cubicBezTo>
                    <a:pt x="185" y="40"/>
                    <a:pt x="185" y="40"/>
                    <a:pt x="185" y="40"/>
                  </a:cubicBezTo>
                  <a:lnTo>
                    <a:pt x="185" y="38"/>
                  </a:lnTo>
                  <a:close/>
                  <a:moveTo>
                    <a:pt x="189" y="36"/>
                  </a:moveTo>
                  <a:cubicBezTo>
                    <a:pt x="185" y="36"/>
                    <a:pt x="185" y="36"/>
                    <a:pt x="185" y="36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89" y="33"/>
                    <a:pt x="189" y="33"/>
                    <a:pt x="189" y="33"/>
                  </a:cubicBezTo>
                  <a:lnTo>
                    <a:pt x="189" y="36"/>
                  </a:lnTo>
                  <a:close/>
                  <a:moveTo>
                    <a:pt x="184" y="36"/>
                  </a:moveTo>
                  <a:cubicBezTo>
                    <a:pt x="180" y="36"/>
                    <a:pt x="180" y="36"/>
                    <a:pt x="180" y="36"/>
                  </a:cubicBezTo>
                  <a:cubicBezTo>
                    <a:pt x="180" y="33"/>
                    <a:pt x="180" y="33"/>
                    <a:pt x="180" y="33"/>
                  </a:cubicBezTo>
                  <a:cubicBezTo>
                    <a:pt x="184" y="33"/>
                    <a:pt x="184" y="33"/>
                    <a:pt x="184" y="33"/>
                  </a:cubicBezTo>
                  <a:lnTo>
                    <a:pt x="184" y="36"/>
                  </a:lnTo>
                  <a:close/>
                  <a:moveTo>
                    <a:pt x="178" y="36"/>
                  </a:moveTo>
                  <a:cubicBezTo>
                    <a:pt x="174" y="36"/>
                    <a:pt x="174" y="36"/>
                    <a:pt x="174" y="36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8" y="33"/>
                    <a:pt x="178" y="33"/>
                    <a:pt x="178" y="33"/>
                  </a:cubicBezTo>
                  <a:lnTo>
                    <a:pt x="178" y="36"/>
                  </a:lnTo>
                  <a:close/>
                  <a:moveTo>
                    <a:pt x="172" y="36"/>
                  </a:moveTo>
                  <a:cubicBezTo>
                    <a:pt x="168" y="36"/>
                    <a:pt x="168" y="36"/>
                    <a:pt x="168" y="36"/>
                  </a:cubicBezTo>
                  <a:cubicBezTo>
                    <a:pt x="168" y="33"/>
                    <a:pt x="168" y="33"/>
                    <a:pt x="168" y="33"/>
                  </a:cubicBezTo>
                  <a:cubicBezTo>
                    <a:pt x="172" y="33"/>
                    <a:pt x="172" y="33"/>
                    <a:pt x="172" y="33"/>
                  </a:cubicBezTo>
                  <a:lnTo>
                    <a:pt x="172" y="36"/>
                  </a:lnTo>
                  <a:close/>
                  <a:moveTo>
                    <a:pt x="166" y="36"/>
                  </a:moveTo>
                  <a:cubicBezTo>
                    <a:pt x="162" y="36"/>
                    <a:pt x="162" y="36"/>
                    <a:pt x="162" y="36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6" y="33"/>
                    <a:pt x="166" y="33"/>
                    <a:pt x="166" y="33"/>
                  </a:cubicBezTo>
                  <a:lnTo>
                    <a:pt x="166" y="36"/>
                  </a:lnTo>
                  <a:close/>
                  <a:moveTo>
                    <a:pt x="160" y="36"/>
                  </a:moveTo>
                  <a:cubicBezTo>
                    <a:pt x="156" y="36"/>
                    <a:pt x="156" y="36"/>
                    <a:pt x="156" y="36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60" y="33"/>
                    <a:pt x="160" y="33"/>
                    <a:pt x="160" y="33"/>
                  </a:cubicBezTo>
                  <a:lnTo>
                    <a:pt x="160" y="36"/>
                  </a:lnTo>
                  <a:close/>
                  <a:moveTo>
                    <a:pt x="155" y="36"/>
                  </a:moveTo>
                  <a:cubicBezTo>
                    <a:pt x="151" y="36"/>
                    <a:pt x="151" y="36"/>
                    <a:pt x="151" y="36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54" y="33"/>
                    <a:pt x="154" y="33"/>
                    <a:pt x="154" y="33"/>
                  </a:cubicBezTo>
                  <a:lnTo>
                    <a:pt x="155" y="36"/>
                  </a:lnTo>
                  <a:close/>
                  <a:moveTo>
                    <a:pt x="149" y="36"/>
                  </a:moveTo>
                  <a:cubicBezTo>
                    <a:pt x="145" y="36"/>
                    <a:pt x="145" y="36"/>
                    <a:pt x="145" y="36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9" y="33"/>
                    <a:pt x="149" y="33"/>
                    <a:pt x="149" y="33"/>
                  </a:cubicBezTo>
                  <a:lnTo>
                    <a:pt x="149" y="36"/>
                  </a:lnTo>
                  <a:close/>
                  <a:moveTo>
                    <a:pt x="143" y="36"/>
                  </a:moveTo>
                  <a:cubicBezTo>
                    <a:pt x="139" y="36"/>
                    <a:pt x="139" y="36"/>
                    <a:pt x="139" y="36"/>
                  </a:cubicBezTo>
                  <a:cubicBezTo>
                    <a:pt x="139" y="33"/>
                    <a:pt x="139" y="33"/>
                    <a:pt x="139" y="33"/>
                  </a:cubicBezTo>
                  <a:cubicBezTo>
                    <a:pt x="143" y="33"/>
                    <a:pt x="143" y="33"/>
                    <a:pt x="143" y="33"/>
                  </a:cubicBezTo>
                  <a:lnTo>
                    <a:pt x="143" y="36"/>
                  </a:lnTo>
                  <a:close/>
                  <a:moveTo>
                    <a:pt x="137" y="36"/>
                  </a:moveTo>
                  <a:cubicBezTo>
                    <a:pt x="134" y="36"/>
                    <a:pt x="134" y="36"/>
                    <a:pt x="134" y="36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3"/>
                    <a:pt x="137" y="33"/>
                    <a:pt x="137" y="33"/>
                  </a:cubicBezTo>
                  <a:lnTo>
                    <a:pt x="137" y="36"/>
                  </a:lnTo>
                  <a:close/>
                  <a:moveTo>
                    <a:pt x="138" y="42"/>
                  </a:moveTo>
                  <a:cubicBezTo>
                    <a:pt x="138" y="45"/>
                    <a:pt x="138" y="45"/>
                    <a:pt x="138" y="45"/>
                  </a:cubicBezTo>
                  <a:cubicBezTo>
                    <a:pt x="136" y="45"/>
                    <a:pt x="136" y="45"/>
                    <a:pt x="136" y="45"/>
                  </a:cubicBezTo>
                  <a:cubicBezTo>
                    <a:pt x="135" y="42"/>
                    <a:pt x="135" y="42"/>
                    <a:pt x="135" y="42"/>
                  </a:cubicBezTo>
                  <a:lnTo>
                    <a:pt x="138" y="42"/>
                  </a:lnTo>
                  <a:close/>
                  <a:moveTo>
                    <a:pt x="140" y="45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4" y="45"/>
                    <a:pt x="144" y="45"/>
                    <a:pt x="144" y="45"/>
                  </a:cubicBezTo>
                  <a:lnTo>
                    <a:pt x="140" y="45"/>
                  </a:lnTo>
                  <a:close/>
                  <a:moveTo>
                    <a:pt x="146" y="45"/>
                  </a:moveTo>
                  <a:cubicBezTo>
                    <a:pt x="145" y="42"/>
                    <a:pt x="145" y="42"/>
                    <a:pt x="145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5"/>
                    <a:pt x="149" y="45"/>
                    <a:pt x="149" y="45"/>
                  </a:cubicBezTo>
                  <a:lnTo>
                    <a:pt x="146" y="45"/>
                  </a:lnTo>
                  <a:close/>
                  <a:moveTo>
                    <a:pt x="151" y="45"/>
                  </a:moveTo>
                  <a:cubicBezTo>
                    <a:pt x="151" y="42"/>
                    <a:pt x="151" y="42"/>
                    <a:pt x="151" y="42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5" y="45"/>
                    <a:pt x="155" y="45"/>
                    <a:pt x="155" y="45"/>
                  </a:cubicBezTo>
                  <a:lnTo>
                    <a:pt x="151" y="45"/>
                  </a:lnTo>
                  <a:close/>
                  <a:moveTo>
                    <a:pt x="157" y="45"/>
                  </a:moveTo>
                  <a:cubicBezTo>
                    <a:pt x="157" y="42"/>
                    <a:pt x="157" y="42"/>
                    <a:pt x="157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5"/>
                    <a:pt x="160" y="45"/>
                    <a:pt x="160" y="45"/>
                  </a:cubicBezTo>
                  <a:lnTo>
                    <a:pt x="157" y="45"/>
                  </a:lnTo>
                  <a:close/>
                  <a:moveTo>
                    <a:pt x="162" y="42"/>
                  </a:moveTo>
                  <a:cubicBezTo>
                    <a:pt x="166" y="42"/>
                    <a:pt x="166" y="42"/>
                    <a:pt x="166" y="42"/>
                  </a:cubicBezTo>
                  <a:cubicBezTo>
                    <a:pt x="166" y="45"/>
                    <a:pt x="166" y="45"/>
                    <a:pt x="166" y="45"/>
                  </a:cubicBezTo>
                  <a:cubicBezTo>
                    <a:pt x="162" y="45"/>
                    <a:pt x="162" y="45"/>
                    <a:pt x="162" y="45"/>
                  </a:cubicBezTo>
                  <a:lnTo>
                    <a:pt x="162" y="42"/>
                  </a:lnTo>
                  <a:close/>
                  <a:moveTo>
                    <a:pt x="168" y="42"/>
                  </a:moveTo>
                  <a:cubicBezTo>
                    <a:pt x="172" y="42"/>
                    <a:pt x="172" y="42"/>
                    <a:pt x="172" y="4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68" y="45"/>
                    <a:pt x="168" y="45"/>
                    <a:pt x="168" y="45"/>
                  </a:cubicBezTo>
                  <a:lnTo>
                    <a:pt x="168" y="42"/>
                  </a:lnTo>
                  <a:close/>
                  <a:moveTo>
                    <a:pt x="173" y="42"/>
                  </a:moveTo>
                  <a:cubicBezTo>
                    <a:pt x="177" y="42"/>
                    <a:pt x="177" y="42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3" y="45"/>
                    <a:pt x="173" y="45"/>
                    <a:pt x="173" y="45"/>
                  </a:cubicBezTo>
                  <a:lnTo>
                    <a:pt x="173" y="42"/>
                  </a:lnTo>
                  <a:close/>
                  <a:moveTo>
                    <a:pt x="179" y="42"/>
                  </a:moveTo>
                  <a:cubicBezTo>
                    <a:pt x="183" y="42"/>
                    <a:pt x="183" y="42"/>
                    <a:pt x="183" y="42"/>
                  </a:cubicBezTo>
                  <a:cubicBezTo>
                    <a:pt x="183" y="45"/>
                    <a:pt x="183" y="45"/>
                    <a:pt x="183" y="45"/>
                  </a:cubicBezTo>
                  <a:cubicBezTo>
                    <a:pt x="179" y="45"/>
                    <a:pt x="179" y="45"/>
                    <a:pt x="179" y="45"/>
                  </a:cubicBezTo>
                  <a:lnTo>
                    <a:pt x="179" y="42"/>
                  </a:lnTo>
                  <a:close/>
                  <a:moveTo>
                    <a:pt x="190" y="31"/>
                  </a:moveTo>
                  <a:cubicBezTo>
                    <a:pt x="186" y="31"/>
                    <a:pt x="186" y="31"/>
                    <a:pt x="186" y="31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90" y="29"/>
                    <a:pt x="190" y="29"/>
                    <a:pt x="190" y="29"/>
                  </a:cubicBezTo>
                  <a:lnTo>
                    <a:pt x="190" y="31"/>
                  </a:lnTo>
                  <a:close/>
                  <a:moveTo>
                    <a:pt x="184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29"/>
                    <a:pt x="180" y="29"/>
                    <a:pt x="180" y="29"/>
                  </a:cubicBezTo>
                  <a:cubicBezTo>
                    <a:pt x="184" y="29"/>
                    <a:pt x="184" y="29"/>
                    <a:pt x="184" y="29"/>
                  </a:cubicBezTo>
                  <a:lnTo>
                    <a:pt x="184" y="31"/>
                  </a:lnTo>
                  <a:close/>
                  <a:moveTo>
                    <a:pt x="178" y="31"/>
                  </a:moveTo>
                  <a:cubicBezTo>
                    <a:pt x="174" y="31"/>
                    <a:pt x="174" y="31"/>
                    <a:pt x="174" y="31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78" y="29"/>
                    <a:pt x="178" y="29"/>
                    <a:pt x="178" y="29"/>
                  </a:cubicBezTo>
                  <a:lnTo>
                    <a:pt x="178" y="31"/>
                  </a:lnTo>
                  <a:close/>
                  <a:moveTo>
                    <a:pt x="172" y="31"/>
                  </a:moveTo>
                  <a:cubicBezTo>
                    <a:pt x="168" y="31"/>
                    <a:pt x="168" y="31"/>
                    <a:pt x="168" y="31"/>
                  </a:cubicBezTo>
                  <a:cubicBezTo>
                    <a:pt x="168" y="29"/>
                    <a:pt x="168" y="29"/>
                    <a:pt x="168" y="29"/>
                  </a:cubicBezTo>
                  <a:cubicBezTo>
                    <a:pt x="172" y="29"/>
                    <a:pt x="172" y="29"/>
                    <a:pt x="172" y="29"/>
                  </a:cubicBezTo>
                  <a:lnTo>
                    <a:pt x="172" y="31"/>
                  </a:lnTo>
                  <a:close/>
                  <a:moveTo>
                    <a:pt x="166" y="31"/>
                  </a:moveTo>
                  <a:cubicBezTo>
                    <a:pt x="162" y="31"/>
                    <a:pt x="162" y="31"/>
                    <a:pt x="162" y="31"/>
                  </a:cubicBezTo>
                  <a:cubicBezTo>
                    <a:pt x="162" y="29"/>
                    <a:pt x="162" y="29"/>
                    <a:pt x="162" y="29"/>
                  </a:cubicBezTo>
                  <a:cubicBezTo>
                    <a:pt x="166" y="29"/>
                    <a:pt x="166" y="29"/>
                    <a:pt x="166" y="29"/>
                  </a:cubicBezTo>
                  <a:lnTo>
                    <a:pt x="166" y="31"/>
                  </a:lnTo>
                  <a:close/>
                  <a:moveTo>
                    <a:pt x="160" y="31"/>
                  </a:moveTo>
                  <a:cubicBezTo>
                    <a:pt x="156" y="31"/>
                    <a:pt x="156" y="31"/>
                    <a:pt x="156" y="31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60" y="29"/>
                    <a:pt x="160" y="29"/>
                    <a:pt x="160" y="29"/>
                  </a:cubicBezTo>
                  <a:lnTo>
                    <a:pt x="160" y="31"/>
                  </a:lnTo>
                  <a:close/>
                  <a:moveTo>
                    <a:pt x="154" y="29"/>
                  </a:moveTo>
                  <a:cubicBezTo>
                    <a:pt x="154" y="31"/>
                    <a:pt x="154" y="31"/>
                    <a:pt x="154" y="31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29"/>
                    <a:pt x="150" y="29"/>
                    <a:pt x="150" y="29"/>
                  </a:cubicBezTo>
                  <a:lnTo>
                    <a:pt x="154" y="29"/>
                  </a:lnTo>
                  <a:close/>
                  <a:moveTo>
                    <a:pt x="148" y="29"/>
                  </a:moveTo>
                  <a:cubicBezTo>
                    <a:pt x="148" y="31"/>
                    <a:pt x="148" y="31"/>
                    <a:pt x="148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8" y="29"/>
                  </a:lnTo>
                  <a:close/>
                  <a:moveTo>
                    <a:pt x="142" y="29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38" y="29"/>
                    <a:pt x="138" y="29"/>
                    <a:pt x="138" y="29"/>
                  </a:cubicBezTo>
                  <a:lnTo>
                    <a:pt x="142" y="29"/>
                  </a:lnTo>
                  <a:close/>
                  <a:moveTo>
                    <a:pt x="136" y="29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32" y="29"/>
                    <a:pt x="132" y="29"/>
                    <a:pt x="132" y="29"/>
                  </a:cubicBezTo>
                  <a:lnTo>
                    <a:pt x="136" y="29"/>
                  </a:lnTo>
                  <a:close/>
                  <a:moveTo>
                    <a:pt x="130" y="21"/>
                  </a:moveTo>
                  <a:cubicBezTo>
                    <a:pt x="130" y="21"/>
                    <a:pt x="130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4" y="8"/>
                    <a:pt x="125" y="8"/>
                    <a:pt x="127" y="8"/>
                  </a:cubicBezTo>
                  <a:lnTo>
                    <a:pt x="130" y="21"/>
                  </a:lnTo>
                  <a:close/>
                  <a:moveTo>
                    <a:pt x="134" y="49"/>
                  </a:moveTo>
                  <a:cubicBezTo>
                    <a:pt x="131" y="51"/>
                    <a:pt x="131" y="51"/>
                    <a:pt x="131" y="51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9" y="6"/>
                    <a:pt x="120" y="6"/>
                    <a:pt x="121" y="7"/>
                  </a:cubicBezTo>
                  <a:lnTo>
                    <a:pt x="134" y="49"/>
                  </a:ln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49"/>
                  </a:cubicBezTo>
                  <a:cubicBezTo>
                    <a:pt x="135" y="47"/>
                    <a:pt x="135" y="47"/>
                    <a:pt x="135" y="47"/>
                  </a:cubicBezTo>
                  <a:cubicBezTo>
                    <a:pt x="187" y="47"/>
                    <a:pt x="187" y="47"/>
                    <a:pt x="187" y="47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31" y="53"/>
                    <a:pt x="131" y="53"/>
                    <a:pt x="131" y="53"/>
                  </a:cubicBezTo>
                  <a:lnTo>
                    <a:pt x="135" y="50"/>
                  </a:lnTo>
                  <a:close/>
                  <a:moveTo>
                    <a:pt x="198" y="56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9" y="10"/>
                    <a:pt x="200" y="10"/>
                    <a:pt x="201" y="10"/>
                  </a:cubicBezTo>
                  <a:cubicBezTo>
                    <a:pt x="201" y="60"/>
                    <a:pt x="201" y="60"/>
                    <a:pt x="201" y="60"/>
                  </a:cubicBezTo>
                  <a:lnTo>
                    <a:pt x="198" y="56"/>
                  </a:lnTo>
                  <a:close/>
                  <a:moveTo>
                    <a:pt x="203" y="9"/>
                  </a:moveTo>
                  <a:cubicBezTo>
                    <a:pt x="204" y="9"/>
                    <a:pt x="205" y="8"/>
                    <a:pt x="206" y="8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3" y="62"/>
                    <a:pt x="203" y="62"/>
                    <a:pt x="203" y="62"/>
                  </a:cubicBezTo>
                  <a:lnTo>
                    <a:pt x="203" y="9"/>
                  </a:lnTo>
                  <a:close/>
                  <a:moveTo>
                    <a:pt x="207" y="7"/>
                  </a:moveTo>
                  <a:cubicBezTo>
                    <a:pt x="208" y="7"/>
                    <a:pt x="209" y="7"/>
                    <a:pt x="210" y="7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07" y="62"/>
                    <a:pt x="207" y="62"/>
                    <a:pt x="207" y="62"/>
                  </a:cubicBezTo>
                  <a:lnTo>
                    <a:pt x="207" y="7"/>
                  </a:lnTo>
                  <a:close/>
                  <a:moveTo>
                    <a:pt x="212" y="6"/>
                  </a:moveTo>
                  <a:cubicBezTo>
                    <a:pt x="213" y="6"/>
                    <a:pt x="214" y="6"/>
                    <a:pt x="215" y="6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2" y="62"/>
                    <a:pt x="212" y="62"/>
                    <a:pt x="212" y="62"/>
                  </a:cubicBezTo>
                  <a:lnTo>
                    <a:pt x="212" y="6"/>
                  </a:lnTo>
                  <a:close/>
                  <a:moveTo>
                    <a:pt x="217" y="5"/>
                  </a:moveTo>
                  <a:cubicBezTo>
                    <a:pt x="218" y="5"/>
                    <a:pt x="219" y="5"/>
                    <a:pt x="220" y="4"/>
                  </a:cubicBezTo>
                  <a:cubicBezTo>
                    <a:pt x="220" y="62"/>
                    <a:pt x="220" y="62"/>
                    <a:pt x="220" y="62"/>
                  </a:cubicBezTo>
                  <a:cubicBezTo>
                    <a:pt x="217" y="62"/>
                    <a:pt x="217" y="62"/>
                    <a:pt x="217" y="62"/>
                  </a:cubicBezTo>
                  <a:lnTo>
                    <a:pt x="217" y="5"/>
                  </a:lnTo>
                  <a:close/>
                  <a:moveTo>
                    <a:pt x="222" y="4"/>
                  </a:moveTo>
                  <a:cubicBezTo>
                    <a:pt x="223" y="4"/>
                    <a:pt x="224" y="4"/>
                    <a:pt x="225" y="4"/>
                  </a:cubicBezTo>
                  <a:cubicBezTo>
                    <a:pt x="225" y="62"/>
                    <a:pt x="225" y="62"/>
                    <a:pt x="225" y="62"/>
                  </a:cubicBezTo>
                  <a:cubicBezTo>
                    <a:pt x="222" y="62"/>
                    <a:pt x="222" y="62"/>
                    <a:pt x="222" y="62"/>
                  </a:cubicBezTo>
                  <a:lnTo>
                    <a:pt x="222" y="4"/>
                  </a:lnTo>
                  <a:close/>
                  <a:moveTo>
                    <a:pt x="227" y="3"/>
                  </a:moveTo>
                  <a:cubicBezTo>
                    <a:pt x="228" y="3"/>
                    <a:pt x="229" y="3"/>
                    <a:pt x="230" y="3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27" y="62"/>
                    <a:pt x="227" y="62"/>
                    <a:pt x="227" y="62"/>
                  </a:cubicBezTo>
                  <a:lnTo>
                    <a:pt x="227" y="3"/>
                  </a:lnTo>
                  <a:close/>
                  <a:moveTo>
                    <a:pt x="232" y="3"/>
                  </a:moveTo>
                  <a:cubicBezTo>
                    <a:pt x="233" y="2"/>
                    <a:pt x="234" y="2"/>
                    <a:pt x="235" y="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2" y="62"/>
                    <a:pt x="232" y="62"/>
                    <a:pt x="232" y="62"/>
                  </a:cubicBezTo>
                  <a:lnTo>
                    <a:pt x="232" y="3"/>
                  </a:lnTo>
                  <a:close/>
                  <a:moveTo>
                    <a:pt x="236" y="2"/>
                  </a:moveTo>
                  <a:cubicBezTo>
                    <a:pt x="238" y="2"/>
                    <a:pt x="239" y="2"/>
                    <a:pt x="239" y="2"/>
                  </a:cubicBezTo>
                  <a:cubicBezTo>
                    <a:pt x="239" y="62"/>
                    <a:pt x="239" y="62"/>
                    <a:pt x="239" y="62"/>
                  </a:cubicBezTo>
                  <a:cubicBezTo>
                    <a:pt x="236" y="62"/>
                    <a:pt x="236" y="62"/>
                    <a:pt x="236" y="62"/>
                  </a:cubicBezTo>
                  <a:lnTo>
                    <a:pt x="236" y="2"/>
                  </a:lnTo>
                  <a:close/>
                  <a:moveTo>
                    <a:pt x="241" y="2"/>
                  </a:moveTo>
                  <a:cubicBezTo>
                    <a:pt x="244" y="2"/>
                    <a:pt x="244" y="2"/>
                    <a:pt x="244" y="2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41" y="62"/>
                    <a:pt x="241" y="62"/>
                    <a:pt x="241" y="62"/>
                  </a:cubicBezTo>
                  <a:lnTo>
                    <a:pt x="241" y="2"/>
                  </a:lnTo>
                  <a:close/>
                  <a:moveTo>
                    <a:pt x="246" y="2"/>
                  </a:moveTo>
                  <a:cubicBezTo>
                    <a:pt x="249" y="2"/>
                    <a:pt x="249" y="2"/>
                    <a:pt x="249" y="2"/>
                  </a:cubicBezTo>
                  <a:cubicBezTo>
                    <a:pt x="249" y="62"/>
                    <a:pt x="249" y="62"/>
                    <a:pt x="249" y="62"/>
                  </a:cubicBezTo>
                  <a:cubicBezTo>
                    <a:pt x="246" y="62"/>
                    <a:pt x="246" y="62"/>
                    <a:pt x="246" y="62"/>
                  </a:cubicBezTo>
                  <a:lnTo>
                    <a:pt x="246" y="2"/>
                  </a:lnTo>
                  <a:close/>
                  <a:moveTo>
                    <a:pt x="251" y="2"/>
                  </a:moveTo>
                  <a:cubicBezTo>
                    <a:pt x="254" y="2"/>
                    <a:pt x="254" y="2"/>
                    <a:pt x="254" y="2"/>
                  </a:cubicBezTo>
                  <a:cubicBezTo>
                    <a:pt x="254" y="62"/>
                    <a:pt x="254" y="62"/>
                    <a:pt x="254" y="62"/>
                  </a:cubicBezTo>
                  <a:cubicBezTo>
                    <a:pt x="251" y="62"/>
                    <a:pt x="251" y="62"/>
                    <a:pt x="251" y="62"/>
                  </a:cubicBezTo>
                  <a:lnTo>
                    <a:pt x="251" y="2"/>
                  </a:lnTo>
                  <a:close/>
                  <a:moveTo>
                    <a:pt x="256" y="2"/>
                  </a:moveTo>
                  <a:cubicBezTo>
                    <a:pt x="259" y="2"/>
                    <a:pt x="259" y="2"/>
                    <a:pt x="259" y="2"/>
                  </a:cubicBezTo>
                  <a:cubicBezTo>
                    <a:pt x="259" y="62"/>
                    <a:pt x="259" y="62"/>
                    <a:pt x="259" y="62"/>
                  </a:cubicBezTo>
                  <a:cubicBezTo>
                    <a:pt x="256" y="62"/>
                    <a:pt x="256" y="62"/>
                    <a:pt x="256" y="62"/>
                  </a:cubicBezTo>
                  <a:lnTo>
                    <a:pt x="256" y="2"/>
                  </a:lnTo>
                  <a:close/>
                  <a:moveTo>
                    <a:pt x="260" y="2"/>
                  </a:moveTo>
                  <a:cubicBezTo>
                    <a:pt x="263" y="2"/>
                    <a:pt x="263" y="2"/>
                    <a:pt x="263" y="2"/>
                  </a:cubicBezTo>
                  <a:cubicBezTo>
                    <a:pt x="263" y="62"/>
                    <a:pt x="263" y="62"/>
                    <a:pt x="263" y="62"/>
                  </a:cubicBezTo>
                  <a:cubicBezTo>
                    <a:pt x="260" y="62"/>
                    <a:pt x="260" y="62"/>
                    <a:pt x="260" y="62"/>
                  </a:cubicBezTo>
                  <a:lnTo>
                    <a:pt x="260" y="2"/>
                  </a:lnTo>
                  <a:close/>
                  <a:moveTo>
                    <a:pt x="265" y="2"/>
                  </a:moveTo>
                  <a:cubicBezTo>
                    <a:pt x="268" y="2"/>
                    <a:pt x="268" y="2"/>
                    <a:pt x="268" y="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5" y="62"/>
                    <a:pt x="265" y="62"/>
                    <a:pt x="265" y="62"/>
                  </a:cubicBezTo>
                  <a:lnTo>
                    <a:pt x="265" y="2"/>
                  </a:lnTo>
                  <a:close/>
                  <a:moveTo>
                    <a:pt x="270" y="2"/>
                  </a:moveTo>
                  <a:cubicBezTo>
                    <a:pt x="273" y="2"/>
                    <a:pt x="273" y="2"/>
                    <a:pt x="273" y="2"/>
                  </a:cubicBezTo>
                  <a:cubicBezTo>
                    <a:pt x="273" y="62"/>
                    <a:pt x="273" y="62"/>
                    <a:pt x="273" y="62"/>
                  </a:cubicBezTo>
                  <a:cubicBezTo>
                    <a:pt x="270" y="62"/>
                    <a:pt x="270" y="62"/>
                    <a:pt x="270" y="62"/>
                  </a:cubicBezTo>
                  <a:lnTo>
                    <a:pt x="270" y="2"/>
                  </a:lnTo>
                  <a:close/>
                  <a:moveTo>
                    <a:pt x="275" y="2"/>
                  </a:moveTo>
                  <a:cubicBezTo>
                    <a:pt x="278" y="2"/>
                    <a:pt x="278" y="2"/>
                    <a:pt x="278" y="2"/>
                  </a:cubicBezTo>
                  <a:cubicBezTo>
                    <a:pt x="278" y="62"/>
                    <a:pt x="278" y="62"/>
                    <a:pt x="278" y="62"/>
                  </a:cubicBezTo>
                  <a:cubicBezTo>
                    <a:pt x="275" y="62"/>
                    <a:pt x="275" y="62"/>
                    <a:pt x="275" y="62"/>
                  </a:cubicBezTo>
                  <a:lnTo>
                    <a:pt x="275" y="2"/>
                  </a:lnTo>
                  <a:close/>
                  <a:moveTo>
                    <a:pt x="280" y="2"/>
                  </a:moveTo>
                  <a:cubicBezTo>
                    <a:pt x="283" y="2"/>
                    <a:pt x="283" y="2"/>
                    <a:pt x="283" y="2"/>
                  </a:cubicBezTo>
                  <a:cubicBezTo>
                    <a:pt x="283" y="62"/>
                    <a:pt x="283" y="62"/>
                    <a:pt x="283" y="62"/>
                  </a:cubicBezTo>
                  <a:cubicBezTo>
                    <a:pt x="280" y="62"/>
                    <a:pt x="280" y="62"/>
                    <a:pt x="280" y="62"/>
                  </a:cubicBezTo>
                  <a:lnTo>
                    <a:pt x="280" y="2"/>
                  </a:lnTo>
                  <a:close/>
                  <a:moveTo>
                    <a:pt x="285" y="2"/>
                  </a:moveTo>
                  <a:cubicBezTo>
                    <a:pt x="288" y="2"/>
                    <a:pt x="288" y="2"/>
                    <a:pt x="288" y="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5" y="62"/>
                    <a:pt x="285" y="62"/>
                    <a:pt x="285" y="62"/>
                  </a:cubicBezTo>
                  <a:lnTo>
                    <a:pt x="285" y="2"/>
                  </a:lnTo>
                  <a:close/>
                  <a:moveTo>
                    <a:pt x="289" y="2"/>
                  </a:moveTo>
                  <a:cubicBezTo>
                    <a:pt x="292" y="2"/>
                    <a:pt x="292" y="2"/>
                    <a:pt x="292" y="2"/>
                  </a:cubicBezTo>
                  <a:cubicBezTo>
                    <a:pt x="292" y="62"/>
                    <a:pt x="292" y="62"/>
                    <a:pt x="292" y="62"/>
                  </a:cubicBezTo>
                  <a:cubicBezTo>
                    <a:pt x="289" y="62"/>
                    <a:pt x="289" y="62"/>
                    <a:pt x="289" y="62"/>
                  </a:cubicBezTo>
                  <a:lnTo>
                    <a:pt x="289" y="2"/>
                  </a:lnTo>
                  <a:close/>
                  <a:moveTo>
                    <a:pt x="294" y="2"/>
                  </a:moveTo>
                  <a:cubicBezTo>
                    <a:pt x="297" y="2"/>
                    <a:pt x="297" y="2"/>
                    <a:pt x="297" y="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4" y="62"/>
                    <a:pt x="294" y="62"/>
                    <a:pt x="294" y="62"/>
                  </a:cubicBezTo>
                  <a:lnTo>
                    <a:pt x="294" y="2"/>
                  </a:lnTo>
                  <a:close/>
                  <a:moveTo>
                    <a:pt x="299" y="2"/>
                  </a:moveTo>
                  <a:cubicBezTo>
                    <a:pt x="302" y="2"/>
                    <a:pt x="302" y="2"/>
                    <a:pt x="302" y="2"/>
                  </a:cubicBezTo>
                  <a:cubicBezTo>
                    <a:pt x="302" y="62"/>
                    <a:pt x="302" y="62"/>
                    <a:pt x="302" y="62"/>
                  </a:cubicBezTo>
                  <a:cubicBezTo>
                    <a:pt x="299" y="62"/>
                    <a:pt x="299" y="62"/>
                    <a:pt x="299" y="62"/>
                  </a:cubicBezTo>
                  <a:lnTo>
                    <a:pt x="299" y="2"/>
                  </a:lnTo>
                  <a:close/>
                  <a:moveTo>
                    <a:pt x="304" y="2"/>
                  </a:moveTo>
                  <a:cubicBezTo>
                    <a:pt x="307" y="2"/>
                    <a:pt x="307" y="2"/>
                    <a:pt x="307" y="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4" y="62"/>
                    <a:pt x="304" y="62"/>
                    <a:pt x="304" y="62"/>
                  </a:cubicBezTo>
                  <a:lnTo>
                    <a:pt x="304" y="2"/>
                  </a:lnTo>
                  <a:close/>
                  <a:moveTo>
                    <a:pt x="309" y="2"/>
                  </a:moveTo>
                  <a:cubicBezTo>
                    <a:pt x="312" y="2"/>
                    <a:pt x="312" y="2"/>
                    <a:pt x="312" y="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09" y="62"/>
                    <a:pt x="309" y="62"/>
                    <a:pt x="309" y="62"/>
                  </a:cubicBezTo>
                  <a:lnTo>
                    <a:pt x="309" y="2"/>
                  </a:lnTo>
                  <a:close/>
                  <a:moveTo>
                    <a:pt x="313" y="2"/>
                  </a:moveTo>
                  <a:cubicBezTo>
                    <a:pt x="316" y="2"/>
                    <a:pt x="316" y="2"/>
                    <a:pt x="316" y="2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13" y="62"/>
                    <a:pt x="313" y="62"/>
                    <a:pt x="313" y="62"/>
                  </a:cubicBezTo>
                  <a:lnTo>
                    <a:pt x="313" y="2"/>
                  </a:lnTo>
                  <a:close/>
                  <a:moveTo>
                    <a:pt x="318" y="2"/>
                  </a:moveTo>
                  <a:cubicBezTo>
                    <a:pt x="321" y="2"/>
                    <a:pt x="321" y="2"/>
                    <a:pt x="321" y="2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18" y="62"/>
                    <a:pt x="318" y="62"/>
                    <a:pt x="318" y="62"/>
                  </a:cubicBezTo>
                  <a:lnTo>
                    <a:pt x="318" y="2"/>
                  </a:lnTo>
                  <a:close/>
                  <a:moveTo>
                    <a:pt x="182" y="18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1" y="19"/>
                    <a:pt x="180" y="19"/>
                    <a:pt x="179" y="19"/>
                  </a:cubicBezTo>
                  <a:cubicBezTo>
                    <a:pt x="180" y="19"/>
                    <a:pt x="181" y="18"/>
                    <a:pt x="182" y="18"/>
                  </a:cubicBezTo>
                  <a:close/>
                  <a:moveTo>
                    <a:pt x="192" y="22"/>
                  </a:moveTo>
                  <a:cubicBezTo>
                    <a:pt x="191" y="27"/>
                    <a:pt x="191" y="27"/>
                    <a:pt x="191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2"/>
                    <a:pt x="166" y="18"/>
                    <a:pt x="192" y="22"/>
                  </a:cubicBezTo>
                  <a:close/>
                  <a:moveTo>
                    <a:pt x="151" y="19"/>
                  </a:moveTo>
                  <a:cubicBezTo>
                    <a:pt x="151" y="18"/>
                    <a:pt x="151" y="18"/>
                    <a:pt x="151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2" y="19"/>
                    <a:pt x="152" y="19"/>
                    <a:pt x="151" y="19"/>
                  </a:cubicBezTo>
                  <a:close/>
                  <a:moveTo>
                    <a:pt x="95" y="2"/>
                  </a:moveTo>
                  <a:cubicBezTo>
                    <a:pt x="113" y="62"/>
                    <a:pt x="113" y="62"/>
                    <a:pt x="113" y="62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93" y="2"/>
                    <a:pt x="94" y="2"/>
                    <a:pt x="95" y="2"/>
                  </a:cubicBezTo>
                  <a:close/>
                  <a:moveTo>
                    <a:pt x="2" y="2"/>
                  </a:moveTo>
                  <a:cubicBezTo>
                    <a:pt x="90" y="2"/>
                    <a:pt x="90" y="2"/>
                    <a:pt x="90" y="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2" y="62"/>
                    <a:pt x="2" y="62"/>
                    <a:pt x="2" y="62"/>
                  </a:cubicBezTo>
                  <a:lnTo>
                    <a:pt x="2" y="2"/>
                  </a:lnTo>
                  <a:close/>
                  <a:moveTo>
                    <a:pt x="115" y="6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9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lnTo>
                    <a:pt x="115" y="62"/>
                  </a:lnTo>
                  <a:close/>
                  <a:moveTo>
                    <a:pt x="129" y="55"/>
                  </a:moveTo>
                  <a:cubicBezTo>
                    <a:pt x="129" y="55"/>
                    <a:pt x="129" y="55"/>
                    <a:pt x="129" y="55"/>
                  </a:cubicBezTo>
                  <a:cubicBezTo>
                    <a:pt x="193" y="55"/>
                    <a:pt x="193" y="55"/>
                    <a:pt x="193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6" y="57"/>
                    <a:pt x="196" y="58"/>
                    <a:pt x="196" y="58"/>
                  </a:cubicBezTo>
                  <a:cubicBezTo>
                    <a:pt x="126" y="58"/>
                    <a:pt x="126" y="58"/>
                    <a:pt x="126" y="58"/>
                  </a:cubicBezTo>
                  <a:lnTo>
                    <a:pt x="129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21">
              <a:extLst>
                <a:ext uri="{FF2B5EF4-FFF2-40B4-BE49-F238E27FC236}">
                  <a16:creationId xmlns:a16="http://schemas.microsoft.com/office/drawing/2014/main" id="{B9F9F02A-238B-4FCE-A496-86ABF9FE57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6350" y="4583113"/>
              <a:ext cx="2128838" cy="265113"/>
            </a:xfrm>
            <a:custGeom>
              <a:avLst/>
              <a:gdLst>
                <a:gd name="T0" fmla="*/ 1332 w 1341"/>
                <a:gd name="T1" fmla="*/ 163 h 167"/>
                <a:gd name="T2" fmla="*/ 1332 w 1341"/>
                <a:gd name="T3" fmla="*/ 163 h 167"/>
                <a:gd name="T4" fmla="*/ 1336 w 1341"/>
                <a:gd name="T5" fmla="*/ 163 h 167"/>
                <a:gd name="T6" fmla="*/ 1328 w 1341"/>
                <a:gd name="T7" fmla="*/ 61 h 167"/>
                <a:gd name="T8" fmla="*/ 1101 w 1341"/>
                <a:gd name="T9" fmla="*/ 0 h 167"/>
                <a:gd name="T10" fmla="*/ 940 w 1341"/>
                <a:gd name="T11" fmla="*/ 61 h 167"/>
                <a:gd name="T12" fmla="*/ 853 w 1341"/>
                <a:gd name="T13" fmla="*/ 0 h 167"/>
                <a:gd name="T14" fmla="*/ 692 w 1341"/>
                <a:gd name="T15" fmla="*/ 61 h 167"/>
                <a:gd name="T16" fmla="*/ 600 w 1341"/>
                <a:gd name="T17" fmla="*/ 4 h 167"/>
                <a:gd name="T18" fmla="*/ 439 w 1341"/>
                <a:gd name="T19" fmla="*/ 61 h 167"/>
                <a:gd name="T20" fmla="*/ 352 w 1341"/>
                <a:gd name="T21" fmla="*/ 4 h 167"/>
                <a:gd name="T22" fmla="*/ 191 w 1341"/>
                <a:gd name="T23" fmla="*/ 61 h 167"/>
                <a:gd name="T24" fmla="*/ 0 w 1341"/>
                <a:gd name="T25" fmla="*/ 167 h 167"/>
                <a:gd name="T26" fmla="*/ 605 w 1341"/>
                <a:gd name="T27" fmla="*/ 150 h 167"/>
                <a:gd name="T28" fmla="*/ 1319 w 1341"/>
                <a:gd name="T29" fmla="*/ 70 h 167"/>
                <a:gd name="T30" fmla="*/ 1101 w 1341"/>
                <a:gd name="T31" fmla="*/ 158 h 167"/>
                <a:gd name="T32" fmla="*/ 1319 w 1341"/>
                <a:gd name="T33" fmla="*/ 70 h 167"/>
                <a:gd name="T34" fmla="*/ 1092 w 1341"/>
                <a:gd name="T35" fmla="*/ 8 h 167"/>
                <a:gd name="T36" fmla="*/ 949 w 1341"/>
                <a:gd name="T37" fmla="*/ 154 h 167"/>
                <a:gd name="T38" fmla="*/ 940 w 1341"/>
                <a:gd name="T39" fmla="*/ 70 h 167"/>
                <a:gd name="T40" fmla="*/ 853 w 1341"/>
                <a:gd name="T41" fmla="*/ 158 h 167"/>
                <a:gd name="T42" fmla="*/ 940 w 1341"/>
                <a:gd name="T43" fmla="*/ 70 h 167"/>
                <a:gd name="T44" fmla="*/ 844 w 1341"/>
                <a:gd name="T45" fmla="*/ 8 h 167"/>
                <a:gd name="T46" fmla="*/ 696 w 1341"/>
                <a:gd name="T47" fmla="*/ 154 h 167"/>
                <a:gd name="T48" fmla="*/ 692 w 1341"/>
                <a:gd name="T49" fmla="*/ 70 h 167"/>
                <a:gd name="T50" fmla="*/ 600 w 1341"/>
                <a:gd name="T51" fmla="*/ 158 h 167"/>
                <a:gd name="T52" fmla="*/ 692 w 1341"/>
                <a:gd name="T53" fmla="*/ 70 h 167"/>
                <a:gd name="T54" fmla="*/ 592 w 1341"/>
                <a:gd name="T55" fmla="*/ 13 h 167"/>
                <a:gd name="T56" fmla="*/ 587 w 1341"/>
                <a:gd name="T57" fmla="*/ 158 h 167"/>
                <a:gd name="T58" fmla="*/ 448 w 1341"/>
                <a:gd name="T59" fmla="*/ 13 h 167"/>
                <a:gd name="T60" fmla="*/ 439 w 1341"/>
                <a:gd name="T61" fmla="*/ 158 h 167"/>
                <a:gd name="T62" fmla="*/ 352 w 1341"/>
                <a:gd name="T63" fmla="*/ 70 h 167"/>
                <a:gd name="T64" fmla="*/ 196 w 1341"/>
                <a:gd name="T65" fmla="*/ 13 h 167"/>
                <a:gd name="T66" fmla="*/ 344 w 1341"/>
                <a:gd name="T67" fmla="*/ 158 h 167"/>
                <a:gd name="T68" fmla="*/ 196 w 1341"/>
                <a:gd name="T69" fmla="*/ 13 h 167"/>
                <a:gd name="T70" fmla="*/ 191 w 1341"/>
                <a:gd name="T71" fmla="*/ 70 h 167"/>
                <a:gd name="T72" fmla="*/ 8 w 1341"/>
                <a:gd name="T73" fmla="*/ 15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41" h="167">
                  <a:moveTo>
                    <a:pt x="600" y="167"/>
                  </a:moveTo>
                  <a:lnTo>
                    <a:pt x="1332" y="163"/>
                  </a:lnTo>
                  <a:lnTo>
                    <a:pt x="1332" y="163"/>
                  </a:lnTo>
                  <a:lnTo>
                    <a:pt x="1332" y="163"/>
                  </a:lnTo>
                  <a:lnTo>
                    <a:pt x="1336" y="163"/>
                  </a:lnTo>
                  <a:lnTo>
                    <a:pt x="1336" y="163"/>
                  </a:lnTo>
                  <a:lnTo>
                    <a:pt x="1341" y="163"/>
                  </a:lnTo>
                  <a:lnTo>
                    <a:pt x="1328" y="61"/>
                  </a:lnTo>
                  <a:lnTo>
                    <a:pt x="1101" y="61"/>
                  </a:lnTo>
                  <a:lnTo>
                    <a:pt x="1101" y="0"/>
                  </a:lnTo>
                  <a:lnTo>
                    <a:pt x="940" y="0"/>
                  </a:lnTo>
                  <a:lnTo>
                    <a:pt x="940" y="61"/>
                  </a:lnTo>
                  <a:lnTo>
                    <a:pt x="853" y="61"/>
                  </a:lnTo>
                  <a:lnTo>
                    <a:pt x="853" y="0"/>
                  </a:lnTo>
                  <a:lnTo>
                    <a:pt x="692" y="0"/>
                  </a:lnTo>
                  <a:lnTo>
                    <a:pt x="692" y="61"/>
                  </a:lnTo>
                  <a:lnTo>
                    <a:pt x="600" y="61"/>
                  </a:lnTo>
                  <a:lnTo>
                    <a:pt x="600" y="4"/>
                  </a:lnTo>
                  <a:lnTo>
                    <a:pt x="439" y="4"/>
                  </a:lnTo>
                  <a:lnTo>
                    <a:pt x="439" y="61"/>
                  </a:lnTo>
                  <a:lnTo>
                    <a:pt x="352" y="61"/>
                  </a:lnTo>
                  <a:lnTo>
                    <a:pt x="352" y="4"/>
                  </a:lnTo>
                  <a:lnTo>
                    <a:pt x="191" y="4"/>
                  </a:lnTo>
                  <a:lnTo>
                    <a:pt x="191" y="61"/>
                  </a:lnTo>
                  <a:lnTo>
                    <a:pt x="26" y="61"/>
                  </a:lnTo>
                  <a:lnTo>
                    <a:pt x="0" y="167"/>
                  </a:lnTo>
                  <a:lnTo>
                    <a:pt x="587" y="167"/>
                  </a:lnTo>
                  <a:lnTo>
                    <a:pt x="605" y="150"/>
                  </a:lnTo>
                  <a:lnTo>
                    <a:pt x="600" y="167"/>
                  </a:lnTo>
                  <a:close/>
                  <a:moveTo>
                    <a:pt x="1319" y="70"/>
                  </a:moveTo>
                  <a:lnTo>
                    <a:pt x="1332" y="154"/>
                  </a:lnTo>
                  <a:lnTo>
                    <a:pt x="1101" y="158"/>
                  </a:lnTo>
                  <a:lnTo>
                    <a:pt x="1101" y="70"/>
                  </a:lnTo>
                  <a:lnTo>
                    <a:pt x="1319" y="70"/>
                  </a:lnTo>
                  <a:close/>
                  <a:moveTo>
                    <a:pt x="949" y="8"/>
                  </a:moveTo>
                  <a:lnTo>
                    <a:pt x="1092" y="8"/>
                  </a:lnTo>
                  <a:lnTo>
                    <a:pt x="1092" y="154"/>
                  </a:lnTo>
                  <a:lnTo>
                    <a:pt x="949" y="154"/>
                  </a:lnTo>
                  <a:lnTo>
                    <a:pt x="949" y="8"/>
                  </a:lnTo>
                  <a:close/>
                  <a:moveTo>
                    <a:pt x="940" y="70"/>
                  </a:moveTo>
                  <a:lnTo>
                    <a:pt x="940" y="158"/>
                  </a:lnTo>
                  <a:lnTo>
                    <a:pt x="853" y="158"/>
                  </a:lnTo>
                  <a:lnTo>
                    <a:pt x="853" y="70"/>
                  </a:lnTo>
                  <a:lnTo>
                    <a:pt x="940" y="70"/>
                  </a:lnTo>
                  <a:close/>
                  <a:moveTo>
                    <a:pt x="696" y="8"/>
                  </a:moveTo>
                  <a:lnTo>
                    <a:pt x="844" y="8"/>
                  </a:lnTo>
                  <a:lnTo>
                    <a:pt x="844" y="154"/>
                  </a:lnTo>
                  <a:lnTo>
                    <a:pt x="696" y="154"/>
                  </a:lnTo>
                  <a:lnTo>
                    <a:pt x="696" y="8"/>
                  </a:lnTo>
                  <a:close/>
                  <a:moveTo>
                    <a:pt x="692" y="70"/>
                  </a:moveTo>
                  <a:lnTo>
                    <a:pt x="692" y="158"/>
                  </a:lnTo>
                  <a:lnTo>
                    <a:pt x="600" y="158"/>
                  </a:lnTo>
                  <a:lnTo>
                    <a:pt x="600" y="70"/>
                  </a:lnTo>
                  <a:lnTo>
                    <a:pt x="692" y="70"/>
                  </a:lnTo>
                  <a:close/>
                  <a:moveTo>
                    <a:pt x="448" y="13"/>
                  </a:moveTo>
                  <a:lnTo>
                    <a:pt x="592" y="13"/>
                  </a:lnTo>
                  <a:lnTo>
                    <a:pt x="592" y="158"/>
                  </a:lnTo>
                  <a:lnTo>
                    <a:pt x="587" y="158"/>
                  </a:lnTo>
                  <a:lnTo>
                    <a:pt x="448" y="158"/>
                  </a:lnTo>
                  <a:lnTo>
                    <a:pt x="448" y="13"/>
                  </a:lnTo>
                  <a:close/>
                  <a:moveTo>
                    <a:pt x="439" y="70"/>
                  </a:moveTo>
                  <a:lnTo>
                    <a:pt x="439" y="158"/>
                  </a:lnTo>
                  <a:lnTo>
                    <a:pt x="352" y="158"/>
                  </a:lnTo>
                  <a:lnTo>
                    <a:pt x="352" y="70"/>
                  </a:lnTo>
                  <a:lnTo>
                    <a:pt x="439" y="70"/>
                  </a:lnTo>
                  <a:close/>
                  <a:moveTo>
                    <a:pt x="196" y="13"/>
                  </a:moveTo>
                  <a:lnTo>
                    <a:pt x="344" y="13"/>
                  </a:lnTo>
                  <a:lnTo>
                    <a:pt x="344" y="158"/>
                  </a:lnTo>
                  <a:lnTo>
                    <a:pt x="196" y="158"/>
                  </a:lnTo>
                  <a:lnTo>
                    <a:pt x="196" y="13"/>
                  </a:lnTo>
                  <a:close/>
                  <a:moveTo>
                    <a:pt x="30" y="70"/>
                  </a:moveTo>
                  <a:lnTo>
                    <a:pt x="191" y="70"/>
                  </a:lnTo>
                  <a:lnTo>
                    <a:pt x="191" y="158"/>
                  </a:lnTo>
                  <a:lnTo>
                    <a:pt x="8" y="158"/>
                  </a:lnTo>
                  <a:lnTo>
                    <a:pt x="3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22">
              <a:extLst>
                <a:ext uri="{FF2B5EF4-FFF2-40B4-BE49-F238E27FC236}">
                  <a16:creationId xmlns:a16="http://schemas.microsoft.com/office/drawing/2014/main" id="{4D1DB967-573E-4BDD-8FE3-CF5C3A5155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6713" y="4630738"/>
              <a:ext cx="103188" cy="176213"/>
            </a:xfrm>
            <a:custGeom>
              <a:avLst/>
              <a:gdLst>
                <a:gd name="T0" fmla="*/ 13 w 15"/>
                <a:gd name="T1" fmla="*/ 8 h 25"/>
                <a:gd name="T2" fmla="*/ 11 w 15"/>
                <a:gd name="T3" fmla="*/ 9 h 25"/>
                <a:gd name="T4" fmla="*/ 10 w 15"/>
                <a:gd name="T5" fmla="*/ 10 h 25"/>
                <a:gd name="T6" fmla="*/ 7 w 15"/>
                <a:gd name="T7" fmla="*/ 13 h 25"/>
                <a:gd name="T8" fmla="*/ 6 w 15"/>
                <a:gd name="T9" fmla="*/ 13 h 25"/>
                <a:gd name="T10" fmla="*/ 8 w 15"/>
                <a:gd name="T11" fmla="*/ 11 h 25"/>
                <a:gd name="T12" fmla="*/ 11 w 15"/>
                <a:gd name="T13" fmla="*/ 7 h 25"/>
                <a:gd name="T14" fmla="*/ 12 w 15"/>
                <a:gd name="T15" fmla="*/ 5 h 25"/>
                <a:gd name="T16" fmla="*/ 11 w 15"/>
                <a:gd name="T17" fmla="*/ 4 h 25"/>
                <a:gd name="T18" fmla="*/ 10 w 15"/>
                <a:gd name="T19" fmla="*/ 2 h 25"/>
                <a:gd name="T20" fmla="*/ 9 w 15"/>
                <a:gd name="T21" fmla="*/ 1 h 25"/>
                <a:gd name="T22" fmla="*/ 7 w 15"/>
                <a:gd name="T23" fmla="*/ 1 h 25"/>
                <a:gd name="T24" fmla="*/ 7 w 15"/>
                <a:gd name="T25" fmla="*/ 2 h 25"/>
                <a:gd name="T26" fmla="*/ 7 w 15"/>
                <a:gd name="T27" fmla="*/ 5 h 25"/>
                <a:gd name="T28" fmla="*/ 7 w 15"/>
                <a:gd name="T29" fmla="*/ 6 h 25"/>
                <a:gd name="T30" fmla="*/ 7 w 15"/>
                <a:gd name="T31" fmla="*/ 9 h 25"/>
                <a:gd name="T32" fmla="*/ 4 w 15"/>
                <a:gd name="T33" fmla="*/ 11 h 25"/>
                <a:gd name="T34" fmla="*/ 3 w 15"/>
                <a:gd name="T35" fmla="*/ 12 h 25"/>
                <a:gd name="T36" fmla="*/ 4 w 15"/>
                <a:gd name="T37" fmla="*/ 13 h 25"/>
                <a:gd name="T38" fmla="*/ 5 w 15"/>
                <a:gd name="T39" fmla="*/ 13 h 25"/>
                <a:gd name="T40" fmla="*/ 4 w 15"/>
                <a:gd name="T41" fmla="*/ 15 h 25"/>
                <a:gd name="T42" fmla="*/ 3 w 15"/>
                <a:gd name="T43" fmla="*/ 17 h 25"/>
                <a:gd name="T44" fmla="*/ 1 w 15"/>
                <a:gd name="T45" fmla="*/ 20 h 25"/>
                <a:gd name="T46" fmla="*/ 0 w 15"/>
                <a:gd name="T47" fmla="*/ 20 h 25"/>
                <a:gd name="T48" fmla="*/ 1 w 15"/>
                <a:gd name="T49" fmla="*/ 22 h 25"/>
                <a:gd name="T50" fmla="*/ 2 w 15"/>
                <a:gd name="T51" fmla="*/ 25 h 25"/>
                <a:gd name="T52" fmla="*/ 4 w 15"/>
                <a:gd name="T53" fmla="*/ 23 h 25"/>
                <a:gd name="T54" fmla="*/ 4 w 15"/>
                <a:gd name="T55" fmla="*/ 22 h 25"/>
                <a:gd name="T56" fmla="*/ 3 w 15"/>
                <a:gd name="T57" fmla="*/ 20 h 25"/>
                <a:gd name="T58" fmla="*/ 5 w 15"/>
                <a:gd name="T59" fmla="*/ 18 h 25"/>
                <a:gd name="T60" fmla="*/ 6 w 15"/>
                <a:gd name="T61" fmla="*/ 20 h 25"/>
                <a:gd name="T62" fmla="*/ 7 w 15"/>
                <a:gd name="T63" fmla="*/ 21 h 25"/>
                <a:gd name="T64" fmla="*/ 6 w 15"/>
                <a:gd name="T65" fmla="*/ 22 h 25"/>
                <a:gd name="T66" fmla="*/ 7 w 15"/>
                <a:gd name="T67" fmla="*/ 23 h 25"/>
                <a:gd name="T68" fmla="*/ 8 w 15"/>
                <a:gd name="T69" fmla="*/ 24 h 25"/>
                <a:gd name="T70" fmla="*/ 9 w 15"/>
                <a:gd name="T71" fmla="*/ 23 h 25"/>
                <a:gd name="T72" fmla="*/ 11 w 15"/>
                <a:gd name="T73" fmla="*/ 21 h 25"/>
                <a:gd name="T74" fmla="*/ 13 w 15"/>
                <a:gd name="T75" fmla="*/ 22 h 25"/>
                <a:gd name="T76" fmla="*/ 14 w 15"/>
                <a:gd name="T77" fmla="*/ 18 h 25"/>
                <a:gd name="T78" fmla="*/ 14 w 15"/>
                <a:gd name="T79" fmla="*/ 17 h 25"/>
                <a:gd name="T80" fmla="*/ 14 w 15"/>
                <a:gd name="T81" fmla="*/ 13 h 25"/>
                <a:gd name="T82" fmla="*/ 15 w 15"/>
                <a:gd name="T83" fmla="*/ 10 h 25"/>
                <a:gd name="T84" fmla="*/ 14 w 15"/>
                <a:gd name="T85" fmla="*/ 8 h 25"/>
                <a:gd name="T86" fmla="*/ 8 w 15"/>
                <a:gd name="T87" fmla="*/ 15 h 25"/>
                <a:gd name="T88" fmla="*/ 8 w 15"/>
                <a:gd name="T89" fmla="*/ 17 h 25"/>
                <a:gd name="T90" fmla="*/ 7 w 15"/>
                <a:gd name="T91" fmla="*/ 18 h 25"/>
                <a:gd name="T92" fmla="*/ 7 w 15"/>
                <a:gd name="T93" fmla="*/ 16 h 25"/>
                <a:gd name="T94" fmla="*/ 7 w 15"/>
                <a:gd name="T95" fmla="*/ 14 h 25"/>
                <a:gd name="T96" fmla="*/ 8 w 15"/>
                <a:gd name="T97" fmla="*/ 14 h 25"/>
                <a:gd name="T98" fmla="*/ 9 w 15"/>
                <a:gd name="T99" fmla="*/ 14 h 25"/>
                <a:gd name="T100" fmla="*/ 11 w 15"/>
                <a:gd name="T101" fmla="*/ 14 h 25"/>
                <a:gd name="T102" fmla="*/ 11 w 15"/>
                <a:gd name="T103" fmla="*/ 16 h 25"/>
                <a:gd name="T104" fmla="*/ 11 w 15"/>
                <a:gd name="T105" fmla="*/ 20 h 25"/>
                <a:gd name="T106" fmla="*/ 10 w 15"/>
                <a:gd name="T107" fmla="*/ 19 h 25"/>
                <a:gd name="T108" fmla="*/ 9 w 15"/>
                <a:gd name="T109" fmla="*/ 18 h 25"/>
                <a:gd name="T110" fmla="*/ 9 w 15"/>
                <a:gd name="T111" fmla="*/ 16 h 25"/>
                <a:gd name="T112" fmla="*/ 10 w 15"/>
                <a:gd name="T113" fmla="*/ 13 h 25"/>
                <a:gd name="T114" fmla="*/ 10 w 15"/>
                <a:gd name="T115" fmla="*/ 11 h 25"/>
                <a:gd name="T116" fmla="*/ 12 w 15"/>
                <a:gd name="T117" fmla="*/ 10 h 25"/>
                <a:gd name="T118" fmla="*/ 11 w 15"/>
                <a:gd name="T119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" h="25"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2" y="8"/>
                    <a:pt x="12" y="8"/>
                  </a:cubicBezTo>
                  <a:cubicBezTo>
                    <a:pt x="12" y="8"/>
                    <a:pt x="11" y="8"/>
                    <a:pt x="11" y="9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1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7" y="14"/>
                    <a:pt x="7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8"/>
                    <a:pt x="11" y="7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1" y="5"/>
                    <a:pt x="11" y="6"/>
                    <a:pt x="10" y="5"/>
                  </a:cubicBezTo>
                  <a:cubicBezTo>
                    <a:pt x="10" y="5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9"/>
                    <a:pt x="6" y="9"/>
                    <a:pt x="6" y="9"/>
                  </a:cubicBezTo>
                  <a:cubicBezTo>
                    <a:pt x="5" y="10"/>
                    <a:pt x="4" y="11"/>
                    <a:pt x="4" y="11"/>
                  </a:cubicBezTo>
                  <a:cubicBezTo>
                    <a:pt x="4" y="11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3"/>
                    <a:pt x="6" y="14"/>
                    <a:pt x="6" y="14"/>
                  </a:cubicBezTo>
                  <a:cubicBezTo>
                    <a:pt x="6" y="15"/>
                    <a:pt x="5" y="15"/>
                    <a:pt x="4" y="15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4" y="16"/>
                    <a:pt x="4" y="17"/>
                    <a:pt x="3" y="17"/>
                  </a:cubicBezTo>
                  <a:cubicBezTo>
                    <a:pt x="3" y="17"/>
                    <a:pt x="3" y="18"/>
                    <a:pt x="3" y="18"/>
                  </a:cubicBezTo>
                  <a:cubicBezTo>
                    <a:pt x="2" y="19"/>
                    <a:pt x="2" y="19"/>
                    <a:pt x="1" y="20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1" y="21"/>
                    <a:pt x="1" y="22"/>
                    <a:pt x="1" y="22"/>
                  </a:cubicBezTo>
                  <a:cubicBezTo>
                    <a:pt x="1" y="23"/>
                    <a:pt x="1" y="23"/>
                    <a:pt x="1" y="24"/>
                  </a:cubicBezTo>
                  <a:cubicBezTo>
                    <a:pt x="2" y="24"/>
                    <a:pt x="2" y="24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2"/>
                    <a:pt x="4" y="22"/>
                  </a:cubicBezTo>
                  <a:cubicBezTo>
                    <a:pt x="3" y="22"/>
                    <a:pt x="2" y="22"/>
                    <a:pt x="2" y="21"/>
                  </a:cubicBezTo>
                  <a:cubicBezTo>
                    <a:pt x="2" y="21"/>
                    <a:pt x="3" y="20"/>
                    <a:pt x="3" y="20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5" y="19"/>
                    <a:pt x="5" y="18"/>
                    <a:pt x="5" y="18"/>
                  </a:cubicBezTo>
                  <a:cubicBezTo>
                    <a:pt x="5" y="18"/>
                    <a:pt x="6" y="18"/>
                    <a:pt x="6" y="19"/>
                  </a:cubicBezTo>
                  <a:cubicBezTo>
                    <a:pt x="6" y="19"/>
                    <a:pt x="5" y="19"/>
                    <a:pt x="6" y="20"/>
                  </a:cubicBezTo>
                  <a:cubicBezTo>
                    <a:pt x="6" y="20"/>
                    <a:pt x="6" y="19"/>
                    <a:pt x="6" y="19"/>
                  </a:cubicBezTo>
                  <a:cubicBezTo>
                    <a:pt x="7" y="19"/>
                    <a:pt x="7" y="21"/>
                    <a:pt x="7" y="21"/>
                  </a:cubicBezTo>
                  <a:cubicBezTo>
                    <a:pt x="6" y="21"/>
                    <a:pt x="6" y="21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3"/>
                    <a:pt x="7" y="23"/>
                  </a:cubicBezTo>
                  <a:cubicBezTo>
                    <a:pt x="7" y="23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10" y="20"/>
                    <a:pt x="10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3" y="22"/>
                  </a:cubicBezTo>
                  <a:cubicBezTo>
                    <a:pt x="13" y="21"/>
                    <a:pt x="14" y="21"/>
                    <a:pt x="14" y="20"/>
                  </a:cubicBezTo>
                  <a:cubicBezTo>
                    <a:pt x="14" y="20"/>
                    <a:pt x="14" y="19"/>
                    <a:pt x="14" y="18"/>
                  </a:cubicBezTo>
                  <a:cubicBezTo>
                    <a:pt x="14" y="18"/>
                    <a:pt x="14" y="18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5"/>
                    <a:pt x="14" y="15"/>
                  </a:cubicBezTo>
                  <a:cubicBezTo>
                    <a:pt x="14" y="14"/>
                    <a:pt x="14" y="13"/>
                    <a:pt x="14" y="13"/>
                  </a:cubicBezTo>
                  <a:cubicBezTo>
                    <a:pt x="14" y="12"/>
                    <a:pt x="15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4" y="9"/>
                  </a:cubicBezTo>
                  <a:cubicBezTo>
                    <a:pt x="14" y="9"/>
                    <a:pt x="14" y="9"/>
                    <a:pt x="14" y="8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7"/>
                  </a:cubicBezTo>
                  <a:cubicBezTo>
                    <a:pt x="8" y="17"/>
                    <a:pt x="8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7"/>
                    <a:pt x="7" y="17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5"/>
                    <a:pt x="7" y="15"/>
                  </a:cubicBezTo>
                  <a:cubicBezTo>
                    <a:pt x="7" y="15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8" y="13"/>
                    <a:pt x="8" y="14"/>
                    <a:pt x="9" y="14"/>
                  </a:cubicBezTo>
                  <a:cubicBezTo>
                    <a:pt x="8" y="14"/>
                    <a:pt x="8" y="14"/>
                    <a:pt x="8" y="15"/>
                  </a:cubicBezTo>
                  <a:close/>
                  <a:moveTo>
                    <a:pt x="11" y="14"/>
                  </a:moveTo>
                  <a:cubicBezTo>
                    <a:pt x="11" y="14"/>
                    <a:pt x="11" y="14"/>
                    <a:pt x="11" y="15"/>
                  </a:cubicBezTo>
                  <a:cubicBezTo>
                    <a:pt x="11" y="15"/>
                    <a:pt x="11" y="15"/>
                    <a:pt x="11" y="16"/>
                  </a:cubicBezTo>
                  <a:cubicBezTo>
                    <a:pt x="11" y="16"/>
                    <a:pt x="11" y="16"/>
                    <a:pt x="11" y="17"/>
                  </a:cubicBezTo>
                  <a:cubicBezTo>
                    <a:pt x="11" y="18"/>
                    <a:pt x="11" y="19"/>
                    <a:pt x="11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9" y="20"/>
                    <a:pt x="10" y="19"/>
                    <a:pt x="10" y="19"/>
                  </a:cubicBezTo>
                  <a:cubicBezTo>
                    <a:pt x="10" y="18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0" y="13"/>
                  </a:cubicBezTo>
                  <a:cubicBezTo>
                    <a:pt x="10" y="13"/>
                    <a:pt x="10" y="12"/>
                    <a:pt x="9" y="12"/>
                  </a:cubicBezTo>
                  <a:cubicBezTo>
                    <a:pt x="9" y="12"/>
                    <a:pt x="10" y="11"/>
                    <a:pt x="10" y="11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23">
              <a:extLst>
                <a:ext uri="{FF2B5EF4-FFF2-40B4-BE49-F238E27FC236}">
                  <a16:creationId xmlns:a16="http://schemas.microsoft.com/office/drawing/2014/main" id="{DE463C9F-9EF3-4F15-BBDC-A4D633BF86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0463" y="4652963"/>
              <a:ext cx="90488" cy="125413"/>
            </a:xfrm>
            <a:custGeom>
              <a:avLst/>
              <a:gdLst>
                <a:gd name="T0" fmla="*/ 11 w 13"/>
                <a:gd name="T1" fmla="*/ 7 h 18"/>
                <a:gd name="T2" fmla="*/ 13 w 13"/>
                <a:gd name="T3" fmla="*/ 6 h 18"/>
                <a:gd name="T4" fmla="*/ 13 w 13"/>
                <a:gd name="T5" fmla="*/ 5 h 18"/>
                <a:gd name="T6" fmla="*/ 12 w 13"/>
                <a:gd name="T7" fmla="*/ 5 h 18"/>
                <a:gd name="T8" fmla="*/ 11 w 13"/>
                <a:gd name="T9" fmla="*/ 5 h 18"/>
                <a:gd name="T10" fmla="*/ 11 w 13"/>
                <a:gd name="T11" fmla="*/ 5 h 18"/>
                <a:gd name="T12" fmla="*/ 11 w 13"/>
                <a:gd name="T13" fmla="*/ 6 h 18"/>
                <a:gd name="T14" fmla="*/ 10 w 13"/>
                <a:gd name="T15" fmla="*/ 6 h 18"/>
                <a:gd name="T16" fmla="*/ 9 w 13"/>
                <a:gd name="T17" fmla="*/ 7 h 18"/>
                <a:gd name="T18" fmla="*/ 8 w 13"/>
                <a:gd name="T19" fmla="*/ 7 h 18"/>
                <a:gd name="T20" fmla="*/ 8 w 13"/>
                <a:gd name="T21" fmla="*/ 5 h 18"/>
                <a:gd name="T22" fmla="*/ 8 w 13"/>
                <a:gd name="T23" fmla="*/ 4 h 18"/>
                <a:gd name="T24" fmla="*/ 9 w 13"/>
                <a:gd name="T25" fmla="*/ 3 h 18"/>
                <a:gd name="T26" fmla="*/ 9 w 13"/>
                <a:gd name="T27" fmla="*/ 2 h 18"/>
                <a:gd name="T28" fmla="*/ 9 w 13"/>
                <a:gd name="T29" fmla="*/ 1 h 18"/>
                <a:gd name="T30" fmla="*/ 8 w 13"/>
                <a:gd name="T31" fmla="*/ 1 h 18"/>
                <a:gd name="T32" fmla="*/ 7 w 13"/>
                <a:gd name="T33" fmla="*/ 0 h 18"/>
                <a:gd name="T34" fmla="*/ 6 w 13"/>
                <a:gd name="T35" fmla="*/ 1 h 18"/>
                <a:gd name="T36" fmla="*/ 7 w 13"/>
                <a:gd name="T37" fmla="*/ 2 h 18"/>
                <a:gd name="T38" fmla="*/ 6 w 13"/>
                <a:gd name="T39" fmla="*/ 5 h 18"/>
                <a:gd name="T40" fmla="*/ 6 w 13"/>
                <a:gd name="T41" fmla="*/ 7 h 18"/>
                <a:gd name="T42" fmla="*/ 6 w 13"/>
                <a:gd name="T43" fmla="*/ 8 h 18"/>
                <a:gd name="T44" fmla="*/ 6 w 13"/>
                <a:gd name="T45" fmla="*/ 8 h 18"/>
                <a:gd name="T46" fmla="*/ 5 w 13"/>
                <a:gd name="T47" fmla="*/ 9 h 18"/>
                <a:gd name="T48" fmla="*/ 2 w 13"/>
                <a:gd name="T49" fmla="*/ 9 h 18"/>
                <a:gd name="T50" fmla="*/ 2 w 13"/>
                <a:gd name="T51" fmla="*/ 10 h 18"/>
                <a:gd name="T52" fmla="*/ 1 w 13"/>
                <a:gd name="T53" fmla="*/ 10 h 18"/>
                <a:gd name="T54" fmla="*/ 1 w 13"/>
                <a:gd name="T55" fmla="*/ 10 h 18"/>
                <a:gd name="T56" fmla="*/ 2 w 13"/>
                <a:gd name="T57" fmla="*/ 12 h 18"/>
                <a:gd name="T58" fmla="*/ 2 w 13"/>
                <a:gd name="T59" fmla="*/ 12 h 18"/>
                <a:gd name="T60" fmla="*/ 3 w 13"/>
                <a:gd name="T61" fmla="*/ 12 h 18"/>
                <a:gd name="T62" fmla="*/ 3 w 13"/>
                <a:gd name="T63" fmla="*/ 11 h 18"/>
                <a:gd name="T64" fmla="*/ 5 w 13"/>
                <a:gd name="T65" fmla="*/ 10 h 18"/>
                <a:gd name="T66" fmla="*/ 6 w 13"/>
                <a:gd name="T67" fmla="*/ 9 h 18"/>
                <a:gd name="T68" fmla="*/ 6 w 13"/>
                <a:gd name="T69" fmla="*/ 10 h 18"/>
                <a:gd name="T70" fmla="*/ 6 w 13"/>
                <a:gd name="T71" fmla="*/ 11 h 18"/>
                <a:gd name="T72" fmla="*/ 6 w 13"/>
                <a:gd name="T73" fmla="*/ 11 h 18"/>
                <a:gd name="T74" fmla="*/ 4 w 13"/>
                <a:gd name="T75" fmla="*/ 14 h 18"/>
                <a:gd name="T76" fmla="*/ 2 w 13"/>
                <a:gd name="T77" fmla="*/ 16 h 18"/>
                <a:gd name="T78" fmla="*/ 1 w 13"/>
                <a:gd name="T79" fmla="*/ 16 h 18"/>
                <a:gd name="T80" fmla="*/ 0 w 13"/>
                <a:gd name="T81" fmla="*/ 17 h 18"/>
                <a:gd name="T82" fmla="*/ 2 w 13"/>
                <a:gd name="T83" fmla="*/ 17 h 18"/>
                <a:gd name="T84" fmla="*/ 2 w 13"/>
                <a:gd name="T85" fmla="*/ 17 h 18"/>
                <a:gd name="T86" fmla="*/ 4 w 13"/>
                <a:gd name="T87" fmla="*/ 16 h 18"/>
                <a:gd name="T88" fmla="*/ 5 w 13"/>
                <a:gd name="T89" fmla="*/ 15 h 18"/>
                <a:gd name="T90" fmla="*/ 6 w 13"/>
                <a:gd name="T91" fmla="*/ 14 h 18"/>
                <a:gd name="T92" fmla="*/ 7 w 13"/>
                <a:gd name="T93" fmla="*/ 12 h 18"/>
                <a:gd name="T94" fmla="*/ 7 w 13"/>
                <a:gd name="T95" fmla="*/ 11 h 18"/>
                <a:gd name="T96" fmla="*/ 8 w 13"/>
                <a:gd name="T97" fmla="*/ 8 h 18"/>
                <a:gd name="T98" fmla="*/ 9 w 13"/>
                <a:gd name="T99" fmla="*/ 8 h 18"/>
                <a:gd name="T100" fmla="*/ 11 w 13"/>
                <a:gd name="T101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" h="18">
                  <a:moveTo>
                    <a:pt x="11" y="7"/>
                  </a:moveTo>
                  <a:cubicBezTo>
                    <a:pt x="12" y="7"/>
                    <a:pt x="12" y="7"/>
                    <a:pt x="13" y="6"/>
                  </a:cubicBezTo>
                  <a:cubicBezTo>
                    <a:pt x="13" y="6"/>
                    <a:pt x="13" y="6"/>
                    <a:pt x="13" y="5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5"/>
                    <a:pt x="11" y="5"/>
                    <a:pt x="11" y="6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9" y="4"/>
                    <a:pt x="8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6" y="1"/>
                    <a:pt x="6" y="1"/>
                  </a:cubicBezTo>
                  <a:cubicBezTo>
                    <a:pt x="6" y="1"/>
                    <a:pt x="6" y="2"/>
                    <a:pt x="7" y="2"/>
                  </a:cubicBezTo>
                  <a:cubicBezTo>
                    <a:pt x="7" y="3"/>
                    <a:pt x="7" y="4"/>
                    <a:pt x="6" y="5"/>
                  </a:cubicBezTo>
                  <a:cubicBezTo>
                    <a:pt x="6" y="6"/>
                    <a:pt x="6" y="6"/>
                    <a:pt x="6" y="7"/>
                  </a:cubicBezTo>
                  <a:cubicBezTo>
                    <a:pt x="6" y="7"/>
                    <a:pt x="7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3" y="12"/>
                    <a:pt x="3" y="12"/>
                    <a:pt x="3" y="11"/>
                  </a:cubicBezTo>
                  <a:cubicBezTo>
                    <a:pt x="4" y="11"/>
                    <a:pt x="5" y="11"/>
                    <a:pt x="5" y="10"/>
                  </a:cubicBezTo>
                  <a:cubicBezTo>
                    <a:pt x="5" y="10"/>
                    <a:pt x="5" y="9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4" y="14"/>
                  </a:cubicBezTo>
                  <a:cubicBezTo>
                    <a:pt x="3" y="15"/>
                    <a:pt x="3" y="15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1" y="18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3" y="17"/>
                    <a:pt x="4" y="16"/>
                    <a:pt x="4" y="16"/>
                  </a:cubicBezTo>
                  <a:cubicBezTo>
                    <a:pt x="5" y="16"/>
                    <a:pt x="5" y="16"/>
                    <a:pt x="5" y="15"/>
                  </a:cubicBezTo>
                  <a:cubicBezTo>
                    <a:pt x="5" y="15"/>
                    <a:pt x="6" y="15"/>
                    <a:pt x="6" y="14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10" y="7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4">
              <a:extLst>
                <a:ext uri="{FF2B5EF4-FFF2-40B4-BE49-F238E27FC236}">
                  <a16:creationId xmlns:a16="http://schemas.microsoft.com/office/drawing/2014/main" id="{20DA6EF0-DB39-429A-8467-F84664768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16025" y="4714875"/>
              <a:ext cx="55563" cy="49213"/>
            </a:xfrm>
            <a:custGeom>
              <a:avLst/>
              <a:gdLst>
                <a:gd name="T0" fmla="*/ 5 w 8"/>
                <a:gd name="T1" fmla="*/ 5 h 7"/>
                <a:gd name="T2" fmla="*/ 4 w 8"/>
                <a:gd name="T3" fmla="*/ 3 h 7"/>
                <a:gd name="T4" fmla="*/ 3 w 8"/>
                <a:gd name="T5" fmla="*/ 3 h 7"/>
                <a:gd name="T6" fmla="*/ 2 w 8"/>
                <a:gd name="T7" fmla="*/ 2 h 7"/>
                <a:gd name="T8" fmla="*/ 2 w 8"/>
                <a:gd name="T9" fmla="*/ 2 h 7"/>
                <a:gd name="T10" fmla="*/ 1 w 8"/>
                <a:gd name="T11" fmla="*/ 1 h 7"/>
                <a:gd name="T12" fmla="*/ 0 w 8"/>
                <a:gd name="T13" fmla="*/ 0 h 7"/>
                <a:gd name="T14" fmla="*/ 1 w 8"/>
                <a:gd name="T15" fmla="*/ 1 h 7"/>
                <a:gd name="T16" fmla="*/ 1 w 8"/>
                <a:gd name="T17" fmla="*/ 3 h 7"/>
                <a:gd name="T18" fmla="*/ 2 w 8"/>
                <a:gd name="T19" fmla="*/ 4 h 7"/>
                <a:gd name="T20" fmla="*/ 3 w 8"/>
                <a:gd name="T21" fmla="*/ 5 h 7"/>
                <a:gd name="T22" fmla="*/ 3 w 8"/>
                <a:gd name="T23" fmla="*/ 6 h 7"/>
                <a:gd name="T24" fmla="*/ 5 w 8"/>
                <a:gd name="T25" fmla="*/ 7 h 7"/>
                <a:gd name="T26" fmla="*/ 6 w 8"/>
                <a:gd name="T27" fmla="*/ 7 h 7"/>
                <a:gd name="T28" fmla="*/ 6 w 8"/>
                <a:gd name="T29" fmla="*/ 7 h 7"/>
                <a:gd name="T30" fmla="*/ 7 w 8"/>
                <a:gd name="T31" fmla="*/ 6 h 7"/>
                <a:gd name="T32" fmla="*/ 8 w 8"/>
                <a:gd name="T33" fmla="*/ 6 h 7"/>
                <a:gd name="T34" fmla="*/ 6 w 8"/>
                <a:gd name="T35" fmla="*/ 5 h 7"/>
                <a:gd name="T36" fmla="*/ 5 w 8"/>
                <a:gd name="T3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5" y="4"/>
                    <a:pt x="4" y="4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4" y="6"/>
                    <a:pt x="4" y="7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25">
              <a:extLst>
                <a:ext uri="{FF2B5EF4-FFF2-40B4-BE49-F238E27FC236}">
                  <a16:creationId xmlns:a16="http://schemas.microsoft.com/office/drawing/2014/main" id="{603696DE-85C5-4665-ACE1-7A4ED0E067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62100" y="4638675"/>
              <a:ext cx="96838" cy="168275"/>
            </a:xfrm>
            <a:custGeom>
              <a:avLst/>
              <a:gdLst>
                <a:gd name="T0" fmla="*/ 12 w 14"/>
                <a:gd name="T1" fmla="*/ 5 h 24"/>
                <a:gd name="T2" fmla="*/ 14 w 14"/>
                <a:gd name="T3" fmla="*/ 2 h 24"/>
                <a:gd name="T4" fmla="*/ 13 w 14"/>
                <a:gd name="T5" fmla="*/ 1 h 24"/>
                <a:gd name="T6" fmla="*/ 11 w 14"/>
                <a:gd name="T7" fmla="*/ 4 h 24"/>
                <a:gd name="T8" fmla="*/ 10 w 14"/>
                <a:gd name="T9" fmla="*/ 5 h 24"/>
                <a:gd name="T10" fmla="*/ 9 w 14"/>
                <a:gd name="T11" fmla="*/ 7 h 24"/>
                <a:gd name="T12" fmla="*/ 10 w 14"/>
                <a:gd name="T13" fmla="*/ 9 h 24"/>
                <a:gd name="T14" fmla="*/ 8 w 14"/>
                <a:gd name="T15" fmla="*/ 6 h 24"/>
                <a:gd name="T16" fmla="*/ 9 w 14"/>
                <a:gd name="T17" fmla="*/ 3 h 24"/>
                <a:gd name="T18" fmla="*/ 9 w 14"/>
                <a:gd name="T19" fmla="*/ 0 h 24"/>
                <a:gd name="T20" fmla="*/ 7 w 14"/>
                <a:gd name="T21" fmla="*/ 2 h 24"/>
                <a:gd name="T22" fmla="*/ 5 w 14"/>
                <a:gd name="T23" fmla="*/ 5 h 24"/>
                <a:gd name="T24" fmla="*/ 3 w 14"/>
                <a:gd name="T25" fmla="*/ 6 h 24"/>
                <a:gd name="T26" fmla="*/ 4 w 14"/>
                <a:gd name="T27" fmla="*/ 8 h 24"/>
                <a:gd name="T28" fmla="*/ 2 w 14"/>
                <a:gd name="T29" fmla="*/ 8 h 24"/>
                <a:gd name="T30" fmla="*/ 2 w 14"/>
                <a:gd name="T31" fmla="*/ 11 h 24"/>
                <a:gd name="T32" fmla="*/ 4 w 14"/>
                <a:gd name="T33" fmla="*/ 11 h 24"/>
                <a:gd name="T34" fmla="*/ 5 w 14"/>
                <a:gd name="T35" fmla="*/ 9 h 24"/>
                <a:gd name="T36" fmla="*/ 5 w 14"/>
                <a:gd name="T37" fmla="*/ 11 h 24"/>
                <a:gd name="T38" fmla="*/ 9 w 14"/>
                <a:gd name="T39" fmla="*/ 9 h 24"/>
                <a:gd name="T40" fmla="*/ 7 w 14"/>
                <a:gd name="T41" fmla="*/ 12 h 24"/>
                <a:gd name="T42" fmla="*/ 4 w 14"/>
                <a:gd name="T43" fmla="*/ 13 h 24"/>
                <a:gd name="T44" fmla="*/ 5 w 14"/>
                <a:gd name="T45" fmla="*/ 14 h 24"/>
                <a:gd name="T46" fmla="*/ 9 w 14"/>
                <a:gd name="T47" fmla="*/ 11 h 24"/>
                <a:gd name="T48" fmla="*/ 8 w 14"/>
                <a:gd name="T49" fmla="*/ 15 h 24"/>
                <a:gd name="T50" fmla="*/ 6 w 14"/>
                <a:gd name="T51" fmla="*/ 18 h 24"/>
                <a:gd name="T52" fmla="*/ 4 w 14"/>
                <a:gd name="T53" fmla="*/ 20 h 24"/>
                <a:gd name="T54" fmla="*/ 0 w 14"/>
                <a:gd name="T55" fmla="*/ 22 h 24"/>
                <a:gd name="T56" fmla="*/ 4 w 14"/>
                <a:gd name="T57" fmla="*/ 21 h 24"/>
                <a:gd name="T58" fmla="*/ 8 w 14"/>
                <a:gd name="T59" fmla="*/ 18 h 24"/>
                <a:gd name="T60" fmla="*/ 8 w 14"/>
                <a:gd name="T61" fmla="*/ 22 h 24"/>
                <a:gd name="T62" fmla="*/ 6 w 14"/>
                <a:gd name="T63" fmla="*/ 23 h 24"/>
                <a:gd name="T64" fmla="*/ 9 w 14"/>
                <a:gd name="T65" fmla="*/ 23 h 24"/>
                <a:gd name="T66" fmla="*/ 11 w 14"/>
                <a:gd name="T67" fmla="*/ 21 h 24"/>
                <a:gd name="T68" fmla="*/ 9 w 14"/>
                <a:gd name="T69" fmla="*/ 18 h 24"/>
                <a:gd name="T70" fmla="*/ 11 w 14"/>
                <a:gd name="T71" fmla="*/ 17 h 24"/>
                <a:gd name="T72" fmla="*/ 9 w 14"/>
                <a:gd name="T73" fmla="*/ 14 h 24"/>
                <a:gd name="T74" fmla="*/ 14 w 14"/>
                <a:gd name="T75" fmla="*/ 9 h 24"/>
                <a:gd name="T76" fmla="*/ 11 w 14"/>
                <a:gd name="T77" fmla="*/ 9 h 24"/>
                <a:gd name="T78" fmla="*/ 12 w 14"/>
                <a:gd name="T79" fmla="*/ 6 h 24"/>
                <a:gd name="T80" fmla="*/ 5 w 14"/>
                <a:gd name="T81" fmla="*/ 6 h 24"/>
                <a:gd name="T82" fmla="*/ 7 w 14"/>
                <a:gd name="T83" fmla="*/ 8 h 24"/>
                <a:gd name="T84" fmla="*/ 7 w 14"/>
                <a:gd name="T8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" h="24"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ubicBezTo>
                    <a:pt x="12" y="5"/>
                    <a:pt x="13" y="4"/>
                    <a:pt x="13" y="3"/>
                  </a:cubicBezTo>
                  <a:cubicBezTo>
                    <a:pt x="13" y="3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4" y="2"/>
                    <a:pt x="14" y="2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4"/>
                    <a:pt x="11" y="4"/>
                  </a:cubicBezTo>
                  <a:cubicBezTo>
                    <a:pt x="11" y="5"/>
                    <a:pt x="11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9" y="5"/>
                    <a:pt x="9" y="5"/>
                    <a:pt x="9" y="6"/>
                  </a:cubicBezTo>
                  <a:cubicBezTo>
                    <a:pt x="9" y="6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9"/>
                    <a:pt x="10" y="9"/>
                  </a:cubicBezTo>
                  <a:cubicBezTo>
                    <a:pt x="10" y="9"/>
                    <a:pt x="9" y="9"/>
                    <a:pt x="8" y="9"/>
                  </a:cubicBezTo>
                  <a:cubicBezTo>
                    <a:pt x="8" y="8"/>
                    <a:pt x="7" y="7"/>
                    <a:pt x="8" y="7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3"/>
                    <a:pt x="10" y="2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1"/>
                    <a:pt x="10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4" y="8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2"/>
                    <a:pt x="3" y="12"/>
                  </a:cubicBezTo>
                  <a:cubicBezTo>
                    <a:pt x="4" y="12"/>
                    <a:pt x="4" y="11"/>
                    <a:pt x="4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9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6" y="10"/>
                    <a:pt x="5" y="10"/>
                    <a:pt x="5" y="11"/>
                  </a:cubicBezTo>
                  <a:cubicBezTo>
                    <a:pt x="5" y="11"/>
                    <a:pt x="6" y="10"/>
                    <a:pt x="6" y="10"/>
                  </a:cubicBezTo>
                  <a:cubicBezTo>
                    <a:pt x="6" y="10"/>
                    <a:pt x="6" y="9"/>
                    <a:pt x="7" y="9"/>
                  </a:cubicBezTo>
                  <a:cubicBezTo>
                    <a:pt x="7" y="10"/>
                    <a:pt x="8" y="10"/>
                    <a:pt x="9" y="9"/>
                  </a:cubicBezTo>
                  <a:cubicBezTo>
                    <a:pt x="9" y="9"/>
                    <a:pt x="9" y="10"/>
                    <a:pt x="9" y="10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7" y="11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4" y="13"/>
                  </a:cubicBezTo>
                  <a:cubicBezTo>
                    <a:pt x="4" y="13"/>
                    <a:pt x="3" y="14"/>
                    <a:pt x="3" y="14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5" y="15"/>
                    <a:pt x="5" y="14"/>
                    <a:pt x="5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7" y="13"/>
                    <a:pt x="7" y="13"/>
                    <a:pt x="8" y="12"/>
                  </a:cubicBezTo>
                  <a:cubicBezTo>
                    <a:pt x="8" y="12"/>
                    <a:pt x="8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9" y="13"/>
                    <a:pt x="9" y="14"/>
                    <a:pt x="7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5" y="18"/>
                    <a:pt x="5" y="18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1"/>
                    <a:pt x="0" y="21"/>
                    <a:pt x="0" y="22"/>
                  </a:cubicBezTo>
                  <a:cubicBezTo>
                    <a:pt x="1" y="23"/>
                    <a:pt x="2" y="22"/>
                    <a:pt x="3" y="23"/>
                  </a:cubicBezTo>
                  <a:cubicBezTo>
                    <a:pt x="3" y="22"/>
                    <a:pt x="3" y="22"/>
                    <a:pt x="4" y="22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5" y="21"/>
                    <a:pt x="6" y="20"/>
                    <a:pt x="6" y="20"/>
                  </a:cubicBezTo>
                  <a:cubicBezTo>
                    <a:pt x="6" y="19"/>
                    <a:pt x="7" y="19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8" y="19"/>
                    <a:pt x="8" y="20"/>
                  </a:cubicBezTo>
                  <a:cubicBezTo>
                    <a:pt x="8" y="21"/>
                    <a:pt x="9" y="21"/>
                    <a:pt x="9" y="21"/>
                  </a:cubicBezTo>
                  <a:cubicBezTo>
                    <a:pt x="9" y="22"/>
                    <a:pt x="8" y="21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6" y="22"/>
                    <a:pt x="5" y="22"/>
                  </a:cubicBezTo>
                  <a:cubicBezTo>
                    <a:pt x="5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8" y="23"/>
                    <a:pt x="8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10" y="24"/>
                    <a:pt x="10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2" y="22"/>
                    <a:pt x="11" y="22"/>
                    <a:pt x="11" y="21"/>
                  </a:cubicBezTo>
                  <a:cubicBezTo>
                    <a:pt x="10" y="21"/>
                    <a:pt x="10" y="20"/>
                    <a:pt x="10" y="20"/>
                  </a:cubicBezTo>
                  <a:cubicBezTo>
                    <a:pt x="10" y="20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7"/>
                    <a:pt x="9" y="17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5"/>
                    <a:pt x="11" y="15"/>
                    <a:pt x="11" y="15"/>
                  </a:cubicBezTo>
                  <a:cubicBezTo>
                    <a:pt x="11" y="14"/>
                    <a:pt x="10" y="14"/>
                    <a:pt x="9" y="14"/>
                  </a:cubicBezTo>
                  <a:cubicBezTo>
                    <a:pt x="10" y="13"/>
                    <a:pt x="10" y="12"/>
                    <a:pt x="11" y="12"/>
                  </a:cubicBezTo>
                  <a:cubicBezTo>
                    <a:pt x="11" y="12"/>
                    <a:pt x="12" y="12"/>
                    <a:pt x="12" y="11"/>
                  </a:cubicBezTo>
                  <a:cubicBezTo>
                    <a:pt x="13" y="11"/>
                    <a:pt x="13" y="9"/>
                    <a:pt x="14" y="9"/>
                  </a:cubicBezTo>
                  <a:cubicBezTo>
                    <a:pt x="13" y="9"/>
                    <a:pt x="14" y="9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2" y="8"/>
                    <a:pt x="12" y="8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2" y="6"/>
                  </a:cubicBezTo>
                  <a:close/>
                  <a:moveTo>
                    <a:pt x="5" y="8"/>
                  </a:moveTo>
                  <a:cubicBezTo>
                    <a:pt x="4" y="7"/>
                    <a:pt x="4" y="7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7"/>
                    <a:pt x="5" y="7"/>
                    <a:pt x="5" y="8"/>
                  </a:cubicBezTo>
                  <a:close/>
                  <a:moveTo>
                    <a:pt x="7" y="8"/>
                  </a:moveTo>
                  <a:cubicBezTo>
                    <a:pt x="6" y="8"/>
                    <a:pt x="6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6"/>
                    <a:pt x="7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26">
              <a:extLst>
                <a:ext uri="{FF2B5EF4-FFF2-40B4-BE49-F238E27FC236}">
                  <a16:creationId xmlns:a16="http://schemas.microsoft.com/office/drawing/2014/main" id="{1047FFBB-FF16-4A64-B029-91A0A27EF9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5750" y="4737100"/>
              <a:ext cx="20638" cy="34925"/>
            </a:xfrm>
            <a:custGeom>
              <a:avLst/>
              <a:gdLst>
                <a:gd name="T0" fmla="*/ 3 w 3"/>
                <a:gd name="T1" fmla="*/ 4 h 5"/>
                <a:gd name="T2" fmla="*/ 3 w 3"/>
                <a:gd name="T3" fmla="*/ 2 h 5"/>
                <a:gd name="T4" fmla="*/ 3 w 3"/>
                <a:gd name="T5" fmla="*/ 1 h 5"/>
                <a:gd name="T6" fmla="*/ 1 w 3"/>
                <a:gd name="T7" fmla="*/ 0 h 5"/>
                <a:gd name="T8" fmla="*/ 1 w 3"/>
                <a:gd name="T9" fmla="*/ 1 h 5"/>
                <a:gd name="T10" fmla="*/ 1 w 3"/>
                <a:gd name="T11" fmla="*/ 3 h 5"/>
                <a:gd name="T12" fmla="*/ 1 w 3"/>
                <a:gd name="T13" fmla="*/ 3 h 5"/>
                <a:gd name="T14" fmla="*/ 1 w 3"/>
                <a:gd name="T15" fmla="*/ 4 h 5"/>
                <a:gd name="T16" fmla="*/ 0 w 3"/>
                <a:gd name="T17" fmla="*/ 4 h 5"/>
                <a:gd name="T18" fmla="*/ 0 w 3"/>
                <a:gd name="T19" fmla="*/ 5 h 5"/>
                <a:gd name="T20" fmla="*/ 1 w 3"/>
                <a:gd name="T21" fmla="*/ 5 h 5"/>
                <a:gd name="T22" fmla="*/ 3 w 3"/>
                <a:gd name="T23" fmla="*/ 5 h 5"/>
                <a:gd name="T24" fmla="*/ 3 w 3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27">
              <a:extLst>
                <a:ext uri="{FF2B5EF4-FFF2-40B4-BE49-F238E27FC236}">
                  <a16:creationId xmlns:a16="http://schemas.microsoft.com/office/drawing/2014/main" id="{DBF9B8A5-8272-47EA-A89D-B3BF377F5E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52963"/>
              <a:ext cx="20638" cy="20638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3 w 3"/>
                <a:gd name="T5" fmla="*/ 1 h 3"/>
                <a:gd name="T6" fmla="*/ 2 w 3"/>
                <a:gd name="T7" fmla="*/ 0 h 3"/>
                <a:gd name="T8" fmla="*/ 0 w 3"/>
                <a:gd name="T9" fmla="*/ 1 h 3"/>
                <a:gd name="T10" fmla="*/ 1 w 3"/>
                <a:gd name="T11" fmla="*/ 2 h 3"/>
                <a:gd name="T12" fmla="*/ 1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28">
              <a:extLst>
                <a:ext uri="{FF2B5EF4-FFF2-40B4-BE49-F238E27FC236}">
                  <a16:creationId xmlns:a16="http://schemas.microsoft.com/office/drawing/2014/main" id="{EA5AA9D7-689E-4137-AC89-0CAFD2C49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1050" y="4667250"/>
              <a:ext cx="69850" cy="41275"/>
            </a:xfrm>
            <a:custGeom>
              <a:avLst/>
              <a:gdLst>
                <a:gd name="T0" fmla="*/ 1 w 10"/>
                <a:gd name="T1" fmla="*/ 6 h 6"/>
                <a:gd name="T2" fmla="*/ 3 w 10"/>
                <a:gd name="T3" fmla="*/ 6 h 6"/>
                <a:gd name="T4" fmla="*/ 3 w 10"/>
                <a:gd name="T5" fmla="*/ 5 h 6"/>
                <a:gd name="T6" fmla="*/ 4 w 10"/>
                <a:gd name="T7" fmla="*/ 5 h 6"/>
                <a:gd name="T8" fmla="*/ 5 w 10"/>
                <a:gd name="T9" fmla="*/ 4 h 6"/>
                <a:gd name="T10" fmla="*/ 6 w 10"/>
                <a:gd name="T11" fmla="*/ 3 h 6"/>
                <a:gd name="T12" fmla="*/ 7 w 10"/>
                <a:gd name="T13" fmla="*/ 2 h 6"/>
                <a:gd name="T14" fmla="*/ 10 w 10"/>
                <a:gd name="T15" fmla="*/ 0 h 6"/>
                <a:gd name="T16" fmla="*/ 9 w 10"/>
                <a:gd name="T17" fmla="*/ 0 h 6"/>
                <a:gd name="T18" fmla="*/ 9 w 10"/>
                <a:gd name="T19" fmla="*/ 0 h 6"/>
                <a:gd name="T20" fmla="*/ 7 w 10"/>
                <a:gd name="T21" fmla="*/ 1 h 6"/>
                <a:gd name="T22" fmla="*/ 6 w 10"/>
                <a:gd name="T23" fmla="*/ 2 h 6"/>
                <a:gd name="T24" fmla="*/ 5 w 10"/>
                <a:gd name="T25" fmla="*/ 2 h 6"/>
                <a:gd name="T26" fmla="*/ 5 w 10"/>
                <a:gd name="T27" fmla="*/ 2 h 6"/>
                <a:gd name="T28" fmla="*/ 3 w 10"/>
                <a:gd name="T29" fmla="*/ 3 h 6"/>
                <a:gd name="T30" fmla="*/ 2 w 10"/>
                <a:gd name="T31" fmla="*/ 4 h 6"/>
                <a:gd name="T32" fmla="*/ 0 w 10"/>
                <a:gd name="T33" fmla="*/ 5 h 6"/>
                <a:gd name="T34" fmla="*/ 0 w 10"/>
                <a:gd name="T35" fmla="*/ 6 h 6"/>
                <a:gd name="T36" fmla="*/ 1 w 10"/>
                <a:gd name="T3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6">
                  <a:moveTo>
                    <a:pt x="1" y="6"/>
                  </a:moveTo>
                  <a:cubicBezTo>
                    <a:pt x="1" y="6"/>
                    <a:pt x="2" y="6"/>
                    <a:pt x="3" y="6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9" y="2"/>
                    <a:pt x="10" y="1"/>
                    <a:pt x="10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29">
              <a:extLst>
                <a:ext uri="{FF2B5EF4-FFF2-40B4-BE49-F238E27FC236}">
                  <a16:creationId xmlns:a16="http://schemas.microsoft.com/office/drawing/2014/main" id="{3025831A-3ABB-4212-92BE-6F1C40E2F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94238"/>
              <a:ext cx="42863" cy="42863"/>
            </a:xfrm>
            <a:custGeom>
              <a:avLst/>
              <a:gdLst>
                <a:gd name="T0" fmla="*/ 5 w 6"/>
                <a:gd name="T1" fmla="*/ 3 h 6"/>
                <a:gd name="T2" fmla="*/ 4 w 6"/>
                <a:gd name="T3" fmla="*/ 3 h 6"/>
                <a:gd name="T4" fmla="*/ 5 w 6"/>
                <a:gd name="T5" fmla="*/ 3 h 6"/>
                <a:gd name="T6" fmla="*/ 5 w 6"/>
                <a:gd name="T7" fmla="*/ 2 h 6"/>
                <a:gd name="T8" fmla="*/ 6 w 6"/>
                <a:gd name="T9" fmla="*/ 1 h 6"/>
                <a:gd name="T10" fmla="*/ 4 w 6"/>
                <a:gd name="T11" fmla="*/ 0 h 6"/>
                <a:gd name="T12" fmla="*/ 3 w 6"/>
                <a:gd name="T13" fmla="*/ 1 h 6"/>
                <a:gd name="T14" fmla="*/ 1 w 6"/>
                <a:gd name="T15" fmla="*/ 2 h 6"/>
                <a:gd name="T16" fmla="*/ 0 w 6"/>
                <a:gd name="T17" fmla="*/ 3 h 6"/>
                <a:gd name="T18" fmla="*/ 1 w 6"/>
                <a:gd name="T19" fmla="*/ 3 h 6"/>
                <a:gd name="T20" fmla="*/ 2 w 6"/>
                <a:gd name="T21" fmla="*/ 2 h 6"/>
                <a:gd name="T22" fmla="*/ 3 w 6"/>
                <a:gd name="T23" fmla="*/ 2 h 6"/>
                <a:gd name="T24" fmla="*/ 3 w 6"/>
                <a:gd name="T25" fmla="*/ 2 h 6"/>
                <a:gd name="T26" fmla="*/ 3 w 6"/>
                <a:gd name="T27" fmla="*/ 3 h 6"/>
                <a:gd name="T28" fmla="*/ 3 w 6"/>
                <a:gd name="T29" fmla="*/ 3 h 6"/>
                <a:gd name="T30" fmla="*/ 2 w 6"/>
                <a:gd name="T31" fmla="*/ 3 h 6"/>
                <a:gd name="T32" fmla="*/ 2 w 6"/>
                <a:gd name="T33" fmla="*/ 4 h 6"/>
                <a:gd name="T34" fmla="*/ 2 w 6"/>
                <a:gd name="T35" fmla="*/ 5 h 6"/>
                <a:gd name="T36" fmla="*/ 3 w 6"/>
                <a:gd name="T37" fmla="*/ 5 h 6"/>
                <a:gd name="T38" fmla="*/ 4 w 6"/>
                <a:gd name="T39" fmla="*/ 5 h 6"/>
                <a:gd name="T40" fmla="*/ 5 w 6"/>
                <a:gd name="T4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" h="6">
                  <a:moveTo>
                    <a:pt x="5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4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5"/>
                    <a:pt x="2" y="5"/>
                  </a:cubicBezTo>
                  <a:cubicBezTo>
                    <a:pt x="2" y="6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5" y="4"/>
                    <a:pt x="5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30">
              <a:extLst>
                <a:ext uri="{FF2B5EF4-FFF2-40B4-BE49-F238E27FC236}">
                  <a16:creationId xmlns:a16="http://schemas.microsoft.com/office/drawing/2014/main" id="{3868FDC7-C69A-4DE1-AABA-7B01B0E8C8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5338" y="4714875"/>
              <a:ext cx="20638" cy="22225"/>
            </a:xfrm>
            <a:custGeom>
              <a:avLst/>
              <a:gdLst>
                <a:gd name="T0" fmla="*/ 1 w 3"/>
                <a:gd name="T1" fmla="*/ 3 h 3"/>
                <a:gd name="T2" fmla="*/ 2 w 3"/>
                <a:gd name="T3" fmla="*/ 3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31">
              <a:extLst>
                <a:ext uri="{FF2B5EF4-FFF2-40B4-BE49-F238E27FC236}">
                  <a16:creationId xmlns:a16="http://schemas.microsoft.com/office/drawing/2014/main" id="{829E4E28-1570-4C53-8A46-FEB0135983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4700" y="4737100"/>
              <a:ext cx="53975" cy="55563"/>
            </a:xfrm>
            <a:custGeom>
              <a:avLst/>
              <a:gdLst>
                <a:gd name="T0" fmla="*/ 7 w 8"/>
                <a:gd name="T1" fmla="*/ 1 h 8"/>
                <a:gd name="T2" fmla="*/ 7 w 8"/>
                <a:gd name="T3" fmla="*/ 0 h 8"/>
                <a:gd name="T4" fmla="*/ 6 w 8"/>
                <a:gd name="T5" fmla="*/ 1 h 8"/>
                <a:gd name="T6" fmla="*/ 6 w 8"/>
                <a:gd name="T7" fmla="*/ 2 h 8"/>
                <a:gd name="T8" fmla="*/ 4 w 8"/>
                <a:gd name="T9" fmla="*/ 3 h 8"/>
                <a:gd name="T10" fmla="*/ 3 w 8"/>
                <a:gd name="T11" fmla="*/ 3 h 8"/>
                <a:gd name="T12" fmla="*/ 3 w 8"/>
                <a:gd name="T13" fmla="*/ 4 h 8"/>
                <a:gd name="T14" fmla="*/ 2 w 8"/>
                <a:gd name="T15" fmla="*/ 4 h 8"/>
                <a:gd name="T16" fmla="*/ 1 w 8"/>
                <a:gd name="T17" fmla="*/ 4 h 8"/>
                <a:gd name="T18" fmla="*/ 1 w 8"/>
                <a:gd name="T19" fmla="*/ 4 h 8"/>
                <a:gd name="T20" fmla="*/ 0 w 8"/>
                <a:gd name="T21" fmla="*/ 5 h 8"/>
                <a:gd name="T22" fmla="*/ 0 w 8"/>
                <a:gd name="T23" fmla="*/ 5 h 8"/>
                <a:gd name="T24" fmla="*/ 0 w 8"/>
                <a:gd name="T25" fmla="*/ 7 h 8"/>
                <a:gd name="T26" fmla="*/ 1 w 8"/>
                <a:gd name="T27" fmla="*/ 8 h 8"/>
                <a:gd name="T28" fmla="*/ 2 w 8"/>
                <a:gd name="T29" fmla="*/ 7 h 8"/>
                <a:gd name="T30" fmla="*/ 3 w 8"/>
                <a:gd name="T31" fmla="*/ 6 h 8"/>
                <a:gd name="T32" fmla="*/ 4 w 8"/>
                <a:gd name="T33" fmla="*/ 5 h 8"/>
                <a:gd name="T34" fmla="*/ 4 w 8"/>
                <a:gd name="T35" fmla="*/ 4 h 8"/>
                <a:gd name="T36" fmla="*/ 5 w 8"/>
                <a:gd name="T37" fmla="*/ 5 h 8"/>
                <a:gd name="T38" fmla="*/ 6 w 8"/>
                <a:gd name="T39" fmla="*/ 6 h 8"/>
                <a:gd name="T40" fmla="*/ 7 w 8"/>
                <a:gd name="T41" fmla="*/ 7 h 8"/>
                <a:gd name="T42" fmla="*/ 8 w 8"/>
                <a:gd name="T43" fmla="*/ 6 h 8"/>
                <a:gd name="T44" fmla="*/ 7 w 8"/>
                <a:gd name="T45" fmla="*/ 4 h 8"/>
                <a:gd name="T46" fmla="*/ 7 w 8"/>
                <a:gd name="T47" fmla="*/ 1 h 8"/>
                <a:gd name="T48" fmla="*/ 6 w 8"/>
                <a:gd name="T49" fmla="*/ 5 h 8"/>
                <a:gd name="T50" fmla="*/ 5 w 8"/>
                <a:gd name="T51" fmla="*/ 4 h 8"/>
                <a:gd name="T52" fmla="*/ 5 w 8"/>
                <a:gd name="T53" fmla="*/ 4 h 8"/>
                <a:gd name="T54" fmla="*/ 6 w 8"/>
                <a:gd name="T55" fmla="*/ 3 h 8"/>
                <a:gd name="T56" fmla="*/ 6 w 8"/>
                <a:gd name="T57" fmla="*/ 4 h 8"/>
                <a:gd name="T58" fmla="*/ 6 w 8"/>
                <a:gd name="T5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" h="8">
                  <a:moveTo>
                    <a:pt x="7" y="1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5" y="2"/>
                    <a:pt x="4" y="3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7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3" y="6"/>
                    <a:pt x="3" y="6"/>
                  </a:cubicBezTo>
                  <a:cubicBezTo>
                    <a:pt x="3" y="6"/>
                    <a:pt x="3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7" y="7"/>
                  </a:cubicBezTo>
                  <a:cubicBezTo>
                    <a:pt x="7" y="7"/>
                    <a:pt x="7" y="6"/>
                    <a:pt x="8" y="6"/>
                  </a:cubicBezTo>
                  <a:cubicBezTo>
                    <a:pt x="8" y="5"/>
                    <a:pt x="8" y="4"/>
                    <a:pt x="7" y="4"/>
                  </a:cubicBezTo>
                  <a:cubicBezTo>
                    <a:pt x="7" y="3"/>
                    <a:pt x="8" y="1"/>
                    <a:pt x="7" y="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3"/>
                    <a:pt x="6" y="3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4"/>
                    <a:pt x="6" y="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32">
              <a:extLst>
                <a:ext uri="{FF2B5EF4-FFF2-40B4-BE49-F238E27FC236}">
                  <a16:creationId xmlns:a16="http://schemas.microsoft.com/office/drawing/2014/main" id="{3E50CD8B-8CAE-4E30-8F18-73C111A785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13" y="4743450"/>
              <a:ext cx="14288" cy="34925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1 h 5"/>
                <a:gd name="T4" fmla="*/ 0 w 2"/>
                <a:gd name="T5" fmla="*/ 4 h 5"/>
                <a:gd name="T6" fmla="*/ 1 w 2"/>
                <a:gd name="T7" fmla="*/ 5 h 5"/>
                <a:gd name="T8" fmla="*/ 2 w 2"/>
                <a:gd name="T9" fmla="*/ 4 h 5"/>
                <a:gd name="T10" fmla="*/ 2 w 2"/>
                <a:gd name="T11" fmla="*/ 1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4"/>
                    <a:pt x="2" y="4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33">
              <a:extLst>
                <a:ext uri="{FF2B5EF4-FFF2-40B4-BE49-F238E27FC236}">
                  <a16:creationId xmlns:a16="http://schemas.microsoft.com/office/drawing/2014/main" id="{DC0AA310-A9D4-4FD2-8B80-BCA5F8E987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6300" y="3575050"/>
              <a:ext cx="2784475" cy="1266825"/>
            </a:xfrm>
            <a:custGeom>
              <a:avLst/>
              <a:gdLst>
                <a:gd name="T0" fmla="*/ 384 w 403"/>
                <a:gd name="T1" fmla="*/ 114 h 181"/>
                <a:gd name="T2" fmla="*/ 315 w 403"/>
                <a:gd name="T3" fmla="*/ 64 h 181"/>
                <a:gd name="T4" fmla="*/ 233 w 403"/>
                <a:gd name="T5" fmla="*/ 25 h 181"/>
                <a:gd name="T6" fmla="*/ 225 w 403"/>
                <a:gd name="T7" fmla="*/ 16 h 181"/>
                <a:gd name="T8" fmla="*/ 201 w 403"/>
                <a:gd name="T9" fmla="*/ 0 h 181"/>
                <a:gd name="T10" fmla="*/ 167 w 403"/>
                <a:gd name="T11" fmla="*/ 17 h 181"/>
                <a:gd name="T12" fmla="*/ 176 w 403"/>
                <a:gd name="T13" fmla="*/ 25 h 181"/>
                <a:gd name="T14" fmla="*/ 62 w 403"/>
                <a:gd name="T15" fmla="*/ 87 h 181"/>
                <a:gd name="T16" fmla="*/ 19 w 403"/>
                <a:gd name="T17" fmla="*/ 115 h 181"/>
                <a:gd name="T18" fmla="*/ 18 w 403"/>
                <a:gd name="T19" fmla="*/ 181 h 181"/>
                <a:gd name="T20" fmla="*/ 225 w 403"/>
                <a:gd name="T21" fmla="*/ 181 h 181"/>
                <a:gd name="T22" fmla="*/ 220 w 403"/>
                <a:gd name="T23" fmla="*/ 5 h 181"/>
                <a:gd name="T24" fmla="*/ 182 w 403"/>
                <a:gd name="T25" fmla="*/ 5 h 181"/>
                <a:gd name="T26" fmla="*/ 182 w 403"/>
                <a:gd name="T27" fmla="*/ 5 h 181"/>
                <a:gd name="T28" fmla="*/ 219 w 403"/>
                <a:gd name="T29" fmla="*/ 18 h 181"/>
                <a:gd name="T30" fmla="*/ 168 w 403"/>
                <a:gd name="T31" fmla="*/ 19 h 181"/>
                <a:gd name="T32" fmla="*/ 187 w 403"/>
                <a:gd name="T33" fmla="*/ 33 h 181"/>
                <a:gd name="T34" fmla="*/ 178 w 403"/>
                <a:gd name="T35" fmla="*/ 25 h 181"/>
                <a:gd name="T36" fmla="*/ 189 w 403"/>
                <a:gd name="T37" fmla="*/ 44 h 181"/>
                <a:gd name="T38" fmla="*/ 197 w 403"/>
                <a:gd name="T39" fmla="*/ 92 h 181"/>
                <a:gd name="T40" fmla="*/ 206 w 403"/>
                <a:gd name="T41" fmla="*/ 75 h 181"/>
                <a:gd name="T42" fmla="*/ 197 w 403"/>
                <a:gd name="T43" fmla="*/ 101 h 181"/>
                <a:gd name="T44" fmla="*/ 197 w 403"/>
                <a:gd name="T45" fmla="*/ 62 h 181"/>
                <a:gd name="T46" fmla="*/ 206 w 403"/>
                <a:gd name="T47" fmla="*/ 114 h 181"/>
                <a:gd name="T48" fmla="*/ 197 w 403"/>
                <a:gd name="T49" fmla="*/ 53 h 181"/>
                <a:gd name="T50" fmla="*/ 206 w 403"/>
                <a:gd name="T51" fmla="*/ 123 h 181"/>
                <a:gd name="T52" fmla="*/ 197 w 403"/>
                <a:gd name="T53" fmla="*/ 49 h 181"/>
                <a:gd name="T54" fmla="*/ 195 w 403"/>
                <a:gd name="T55" fmla="*/ 52 h 181"/>
                <a:gd name="T56" fmla="*/ 195 w 403"/>
                <a:gd name="T57" fmla="*/ 61 h 181"/>
                <a:gd name="T58" fmla="*/ 195 w 403"/>
                <a:gd name="T59" fmla="*/ 83 h 181"/>
                <a:gd name="T60" fmla="*/ 195 w 403"/>
                <a:gd name="T61" fmla="*/ 102 h 181"/>
                <a:gd name="T62" fmla="*/ 195 w 403"/>
                <a:gd name="T63" fmla="*/ 115 h 181"/>
                <a:gd name="T64" fmla="*/ 189 w 403"/>
                <a:gd name="T65" fmla="*/ 140 h 181"/>
                <a:gd name="T66" fmla="*/ 197 w 403"/>
                <a:gd name="T67" fmla="*/ 140 h 181"/>
                <a:gd name="T68" fmla="*/ 208 w 403"/>
                <a:gd name="T69" fmla="*/ 140 h 181"/>
                <a:gd name="T70" fmla="*/ 214 w 403"/>
                <a:gd name="T71" fmla="*/ 33 h 181"/>
                <a:gd name="T72" fmla="*/ 189 w 403"/>
                <a:gd name="T73" fmla="*/ 145 h 181"/>
                <a:gd name="T74" fmla="*/ 216 w 403"/>
                <a:gd name="T75" fmla="*/ 179 h 181"/>
                <a:gd name="T76" fmla="*/ 227 w 403"/>
                <a:gd name="T77" fmla="*/ 179 h 181"/>
                <a:gd name="T78" fmla="*/ 382 w 403"/>
                <a:gd name="T79" fmla="*/ 115 h 181"/>
                <a:gd name="T80" fmla="*/ 227 w 403"/>
                <a:gd name="T81" fmla="*/ 72 h 181"/>
                <a:gd name="T82" fmla="*/ 384 w 403"/>
                <a:gd name="T83" fmla="*/ 113 h 181"/>
                <a:gd name="T84" fmla="*/ 341 w 403"/>
                <a:gd name="T85" fmla="*/ 89 h 181"/>
                <a:gd name="T86" fmla="*/ 315 w 403"/>
                <a:gd name="T87" fmla="*/ 70 h 181"/>
                <a:gd name="T88" fmla="*/ 310 w 403"/>
                <a:gd name="T89" fmla="*/ 67 h 181"/>
                <a:gd name="T90" fmla="*/ 93 w 403"/>
                <a:gd name="T91" fmla="*/ 67 h 181"/>
                <a:gd name="T92" fmla="*/ 65 w 403"/>
                <a:gd name="T93" fmla="*/ 90 h 181"/>
                <a:gd name="T94" fmla="*/ 8 w 403"/>
                <a:gd name="T95" fmla="*/ 107 h 181"/>
                <a:gd name="T96" fmla="*/ 176 w 403"/>
                <a:gd name="T97" fmla="*/ 113 h 181"/>
                <a:gd name="T98" fmla="*/ 21 w 403"/>
                <a:gd name="T99" fmla="*/ 117 h 181"/>
                <a:gd name="T100" fmla="*/ 176 w 403"/>
                <a:gd name="T101" fmla="*/ 179 h 181"/>
                <a:gd name="T102" fmla="*/ 214 w 403"/>
                <a:gd name="T103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3" h="181">
                  <a:moveTo>
                    <a:pt x="384" y="179"/>
                  </a:moveTo>
                  <a:cubicBezTo>
                    <a:pt x="384" y="179"/>
                    <a:pt x="384" y="179"/>
                    <a:pt x="384" y="179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4"/>
                  </a:cubicBezTo>
                  <a:cubicBezTo>
                    <a:pt x="403" y="105"/>
                    <a:pt x="403" y="105"/>
                    <a:pt x="403" y="105"/>
                  </a:cubicBezTo>
                  <a:cubicBezTo>
                    <a:pt x="403" y="104"/>
                    <a:pt x="403" y="104"/>
                    <a:pt x="403" y="104"/>
                  </a:cubicBezTo>
                  <a:cubicBezTo>
                    <a:pt x="403" y="103"/>
                    <a:pt x="403" y="103"/>
                    <a:pt x="403" y="103"/>
                  </a:cubicBezTo>
                  <a:cubicBezTo>
                    <a:pt x="341" y="87"/>
                    <a:pt x="341" y="87"/>
                    <a:pt x="341" y="87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5" y="63"/>
                    <a:pt x="315" y="63"/>
                    <a:pt x="314" y="63"/>
                  </a:cubicBezTo>
                  <a:cubicBezTo>
                    <a:pt x="310" y="65"/>
                    <a:pt x="310" y="65"/>
                    <a:pt x="310" y="65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33" y="25"/>
                    <a:pt x="233" y="25"/>
                    <a:pt x="233" y="25"/>
                  </a:cubicBezTo>
                  <a:cubicBezTo>
                    <a:pt x="233" y="25"/>
                    <a:pt x="234" y="25"/>
                    <a:pt x="234" y="24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6"/>
                  </a:cubicBezTo>
                  <a:cubicBezTo>
                    <a:pt x="237" y="16"/>
                    <a:pt x="237" y="16"/>
                    <a:pt x="236" y="16"/>
                  </a:cubicBezTo>
                  <a:cubicBezTo>
                    <a:pt x="225" y="16"/>
                    <a:pt x="225" y="16"/>
                    <a:pt x="225" y="16"/>
                  </a:cubicBezTo>
                  <a:cubicBezTo>
                    <a:pt x="222" y="4"/>
                    <a:pt x="222" y="4"/>
                    <a:pt x="222" y="4"/>
                  </a:cubicBezTo>
                  <a:cubicBezTo>
                    <a:pt x="222" y="4"/>
                    <a:pt x="222" y="3"/>
                    <a:pt x="221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0" y="4"/>
                    <a:pt x="180" y="4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67" y="17"/>
                    <a:pt x="167" y="17"/>
                    <a:pt x="167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5" y="17"/>
                    <a:pt x="165" y="18"/>
                    <a:pt x="166" y="18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69" y="25"/>
                    <a:pt x="170" y="25"/>
                    <a:pt x="170" y="25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6" y="65"/>
                    <a:pt x="176" y="65"/>
                    <a:pt x="176" y="65"/>
                  </a:cubicBezTo>
                  <a:cubicBezTo>
                    <a:pt x="93" y="65"/>
                    <a:pt x="93" y="65"/>
                    <a:pt x="93" y="65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8" y="63"/>
                    <a:pt x="88" y="63"/>
                    <a:pt x="88" y="64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0" y="103"/>
                    <a:pt x="0" y="104"/>
                  </a:cubicBezTo>
                  <a:cubicBezTo>
                    <a:pt x="0" y="104"/>
                    <a:pt x="0" y="104"/>
                    <a:pt x="0" y="105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79"/>
                    <a:pt x="19" y="179"/>
                    <a:pt x="19" y="179"/>
                  </a:cubicBezTo>
                  <a:cubicBezTo>
                    <a:pt x="18" y="179"/>
                    <a:pt x="18" y="179"/>
                    <a:pt x="18" y="179"/>
                  </a:cubicBezTo>
                  <a:cubicBezTo>
                    <a:pt x="18" y="179"/>
                    <a:pt x="17" y="179"/>
                    <a:pt x="17" y="180"/>
                  </a:cubicBezTo>
                  <a:cubicBezTo>
                    <a:pt x="17" y="181"/>
                    <a:pt x="18" y="181"/>
                    <a:pt x="18" y="181"/>
                  </a:cubicBezTo>
                  <a:cubicBezTo>
                    <a:pt x="178" y="181"/>
                    <a:pt x="178" y="181"/>
                    <a:pt x="178" y="181"/>
                  </a:cubicBezTo>
                  <a:cubicBezTo>
                    <a:pt x="179" y="181"/>
                    <a:pt x="179" y="181"/>
                    <a:pt x="179" y="181"/>
                  </a:cubicBezTo>
                  <a:cubicBezTo>
                    <a:pt x="188" y="181"/>
                    <a:pt x="188" y="181"/>
                    <a:pt x="188" y="181"/>
                  </a:cubicBezTo>
                  <a:cubicBezTo>
                    <a:pt x="215" y="181"/>
                    <a:pt x="215" y="181"/>
                    <a:pt x="21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384" y="181"/>
                    <a:pt x="384" y="181"/>
                    <a:pt x="384" y="181"/>
                  </a:cubicBezTo>
                  <a:cubicBezTo>
                    <a:pt x="384" y="181"/>
                    <a:pt x="385" y="181"/>
                    <a:pt x="385" y="180"/>
                  </a:cubicBezTo>
                  <a:cubicBezTo>
                    <a:pt x="385" y="179"/>
                    <a:pt x="384" y="179"/>
                    <a:pt x="384" y="179"/>
                  </a:cubicBezTo>
                  <a:close/>
                  <a:moveTo>
                    <a:pt x="220" y="5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0" y="16"/>
                    <a:pt x="220" y="16"/>
                    <a:pt x="220" y="16"/>
                  </a:cubicBezTo>
                  <a:cubicBezTo>
                    <a:pt x="208" y="5"/>
                    <a:pt x="208" y="5"/>
                    <a:pt x="208" y="5"/>
                  </a:cubicBezTo>
                  <a:lnTo>
                    <a:pt x="220" y="5"/>
                  </a:lnTo>
                  <a:close/>
                  <a:moveTo>
                    <a:pt x="182" y="5"/>
                  </a:moveTo>
                  <a:cubicBezTo>
                    <a:pt x="196" y="5"/>
                    <a:pt x="196" y="5"/>
                    <a:pt x="196" y="5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0" y="16"/>
                    <a:pt x="180" y="16"/>
                    <a:pt x="180" y="16"/>
                  </a:cubicBezTo>
                  <a:lnTo>
                    <a:pt x="182" y="5"/>
                  </a:lnTo>
                  <a:close/>
                  <a:moveTo>
                    <a:pt x="168" y="19"/>
                  </a:move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5" y="19"/>
                    <a:pt x="185" y="18"/>
                  </a:cubicBezTo>
                  <a:cubicBezTo>
                    <a:pt x="202" y="2"/>
                    <a:pt x="202" y="2"/>
                    <a:pt x="202" y="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32" y="23"/>
                    <a:pt x="232" y="23"/>
                    <a:pt x="232" y="23"/>
                  </a:cubicBezTo>
                  <a:cubicBezTo>
                    <a:pt x="170" y="23"/>
                    <a:pt x="170" y="23"/>
                    <a:pt x="170" y="23"/>
                  </a:cubicBezTo>
                  <a:lnTo>
                    <a:pt x="168" y="19"/>
                  </a:lnTo>
                  <a:close/>
                  <a:moveTo>
                    <a:pt x="179" y="179"/>
                  </a:moveTo>
                  <a:cubicBezTo>
                    <a:pt x="179" y="179"/>
                    <a:pt x="179" y="179"/>
                    <a:pt x="178" y="179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33"/>
                    <a:pt x="178" y="33"/>
                    <a:pt x="178" y="33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179"/>
                    <a:pt x="187" y="179"/>
                    <a:pt x="187" y="179"/>
                  </a:cubicBezTo>
                  <a:lnTo>
                    <a:pt x="179" y="179"/>
                  </a:lnTo>
                  <a:close/>
                  <a:moveTo>
                    <a:pt x="225" y="31"/>
                  </a:moveTo>
                  <a:cubicBezTo>
                    <a:pt x="178" y="31"/>
                    <a:pt x="178" y="31"/>
                    <a:pt x="178" y="31"/>
                  </a:cubicBezTo>
                  <a:cubicBezTo>
                    <a:pt x="178" y="25"/>
                    <a:pt x="178" y="25"/>
                    <a:pt x="178" y="25"/>
                  </a:cubicBezTo>
                  <a:cubicBezTo>
                    <a:pt x="225" y="25"/>
                    <a:pt x="225" y="25"/>
                    <a:pt x="225" y="25"/>
                  </a:cubicBezTo>
                  <a:lnTo>
                    <a:pt x="225" y="31"/>
                  </a:lnTo>
                  <a:close/>
                  <a:moveTo>
                    <a:pt x="214" y="47"/>
                  </a:moveTo>
                  <a:cubicBezTo>
                    <a:pt x="189" y="47"/>
                    <a:pt x="189" y="47"/>
                    <a:pt x="189" y="47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214" y="44"/>
                    <a:pt x="214" y="44"/>
                    <a:pt x="214" y="44"/>
                  </a:cubicBezTo>
                  <a:lnTo>
                    <a:pt x="214" y="47"/>
                  </a:lnTo>
                  <a:close/>
                  <a:moveTo>
                    <a:pt x="206" y="84"/>
                  </a:moveTo>
                  <a:cubicBezTo>
                    <a:pt x="206" y="92"/>
                    <a:pt x="206" y="92"/>
                    <a:pt x="206" y="92"/>
                  </a:cubicBezTo>
                  <a:cubicBezTo>
                    <a:pt x="197" y="92"/>
                    <a:pt x="197" y="92"/>
                    <a:pt x="197" y="92"/>
                  </a:cubicBezTo>
                  <a:cubicBezTo>
                    <a:pt x="197" y="84"/>
                    <a:pt x="197" y="84"/>
                    <a:pt x="197" y="84"/>
                  </a:cubicBezTo>
                  <a:lnTo>
                    <a:pt x="206" y="84"/>
                  </a:lnTo>
                  <a:close/>
                  <a:moveTo>
                    <a:pt x="197" y="82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82"/>
                    <a:pt x="206" y="82"/>
                    <a:pt x="206" y="82"/>
                  </a:cubicBezTo>
                  <a:lnTo>
                    <a:pt x="197" y="82"/>
                  </a:lnTo>
                  <a:close/>
                  <a:moveTo>
                    <a:pt x="206" y="94"/>
                  </a:moveTo>
                  <a:cubicBezTo>
                    <a:pt x="206" y="101"/>
                    <a:pt x="206" y="101"/>
                    <a:pt x="206" y="101"/>
                  </a:cubicBezTo>
                  <a:cubicBezTo>
                    <a:pt x="197" y="101"/>
                    <a:pt x="197" y="101"/>
                    <a:pt x="197" y="101"/>
                  </a:cubicBezTo>
                  <a:cubicBezTo>
                    <a:pt x="197" y="94"/>
                    <a:pt x="197" y="94"/>
                    <a:pt x="197" y="94"/>
                  </a:cubicBezTo>
                  <a:lnTo>
                    <a:pt x="206" y="94"/>
                  </a:lnTo>
                  <a:close/>
                  <a:moveTo>
                    <a:pt x="206" y="73"/>
                  </a:moveTo>
                  <a:cubicBezTo>
                    <a:pt x="197" y="73"/>
                    <a:pt x="197" y="73"/>
                    <a:pt x="197" y="73"/>
                  </a:cubicBezTo>
                  <a:cubicBezTo>
                    <a:pt x="197" y="62"/>
                    <a:pt x="197" y="62"/>
                    <a:pt x="197" y="62"/>
                  </a:cubicBezTo>
                  <a:cubicBezTo>
                    <a:pt x="206" y="62"/>
                    <a:pt x="206" y="62"/>
                    <a:pt x="206" y="62"/>
                  </a:cubicBezTo>
                  <a:lnTo>
                    <a:pt x="206" y="73"/>
                  </a:lnTo>
                  <a:close/>
                  <a:moveTo>
                    <a:pt x="197" y="103"/>
                  </a:moveTo>
                  <a:cubicBezTo>
                    <a:pt x="206" y="103"/>
                    <a:pt x="206" y="103"/>
                    <a:pt x="206" y="103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3"/>
                  </a:lnTo>
                  <a:close/>
                  <a:moveTo>
                    <a:pt x="206" y="60"/>
                  </a:moveTo>
                  <a:cubicBezTo>
                    <a:pt x="197" y="60"/>
                    <a:pt x="197" y="60"/>
                    <a:pt x="197" y="60"/>
                  </a:cubicBezTo>
                  <a:cubicBezTo>
                    <a:pt x="197" y="53"/>
                    <a:pt x="197" y="53"/>
                    <a:pt x="197" y="53"/>
                  </a:cubicBezTo>
                  <a:cubicBezTo>
                    <a:pt x="206" y="53"/>
                    <a:pt x="206" y="53"/>
                    <a:pt x="206" y="53"/>
                  </a:cubicBezTo>
                  <a:lnTo>
                    <a:pt x="206" y="60"/>
                  </a:lnTo>
                  <a:close/>
                  <a:moveTo>
                    <a:pt x="197" y="116"/>
                  </a:moveTo>
                  <a:cubicBezTo>
                    <a:pt x="206" y="116"/>
                    <a:pt x="206" y="116"/>
                    <a:pt x="206" y="116"/>
                  </a:cubicBezTo>
                  <a:cubicBezTo>
                    <a:pt x="206" y="123"/>
                    <a:pt x="206" y="123"/>
                    <a:pt x="206" y="123"/>
                  </a:cubicBezTo>
                  <a:cubicBezTo>
                    <a:pt x="197" y="123"/>
                    <a:pt x="197" y="123"/>
                    <a:pt x="197" y="123"/>
                  </a:cubicBezTo>
                  <a:lnTo>
                    <a:pt x="197" y="116"/>
                  </a:lnTo>
                  <a:close/>
                  <a:moveTo>
                    <a:pt x="206" y="51"/>
                  </a:moveTo>
                  <a:cubicBezTo>
                    <a:pt x="197" y="51"/>
                    <a:pt x="197" y="51"/>
                    <a:pt x="197" y="51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206" y="49"/>
                    <a:pt x="206" y="49"/>
                    <a:pt x="206" y="49"/>
                  </a:cubicBezTo>
                  <a:lnTo>
                    <a:pt x="206" y="51"/>
                  </a:lnTo>
                  <a:close/>
                  <a:moveTo>
                    <a:pt x="189" y="49"/>
                  </a:moveTo>
                  <a:cubicBezTo>
                    <a:pt x="195" y="49"/>
                    <a:pt x="195" y="49"/>
                    <a:pt x="195" y="49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4"/>
                    <a:pt x="195" y="94"/>
                    <a:pt x="195" y="94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3"/>
                    <a:pt x="195" y="103"/>
                    <a:pt x="195" y="103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89" y="140"/>
                    <a:pt x="189" y="140"/>
                    <a:pt x="189" y="140"/>
                  </a:cubicBezTo>
                  <a:lnTo>
                    <a:pt x="189" y="49"/>
                  </a:lnTo>
                  <a:close/>
                  <a:moveTo>
                    <a:pt x="197" y="125"/>
                  </a:moveTo>
                  <a:cubicBezTo>
                    <a:pt x="206" y="125"/>
                    <a:pt x="206" y="125"/>
                    <a:pt x="206" y="125"/>
                  </a:cubicBezTo>
                  <a:cubicBezTo>
                    <a:pt x="206" y="140"/>
                    <a:pt x="206" y="140"/>
                    <a:pt x="206" y="140"/>
                  </a:cubicBezTo>
                  <a:cubicBezTo>
                    <a:pt x="197" y="140"/>
                    <a:pt x="197" y="140"/>
                    <a:pt x="197" y="140"/>
                  </a:cubicBezTo>
                  <a:lnTo>
                    <a:pt x="197" y="125"/>
                  </a:lnTo>
                  <a:close/>
                  <a:moveTo>
                    <a:pt x="208" y="49"/>
                  </a:moveTo>
                  <a:cubicBezTo>
                    <a:pt x="214" y="49"/>
                    <a:pt x="214" y="49"/>
                    <a:pt x="214" y="49"/>
                  </a:cubicBezTo>
                  <a:cubicBezTo>
                    <a:pt x="214" y="140"/>
                    <a:pt x="214" y="140"/>
                    <a:pt x="214" y="140"/>
                  </a:cubicBezTo>
                  <a:cubicBezTo>
                    <a:pt x="208" y="140"/>
                    <a:pt x="208" y="140"/>
                    <a:pt x="208" y="140"/>
                  </a:cubicBezTo>
                  <a:lnTo>
                    <a:pt x="208" y="49"/>
                  </a:lnTo>
                  <a:close/>
                  <a:moveTo>
                    <a:pt x="214" y="42"/>
                  </a:moveTo>
                  <a:cubicBezTo>
                    <a:pt x="189" y="42"/>
                    <a:pt x="189" y="42"/>
                    <a:pt x="189" y="42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214" y="33"/>
                    <a:pt x="214" y="33"/>
                    <a:pt x="214" y="33"/>
                  </a:cubicBezTo>
                  <a:lnTo>
                    <a:pt x="214" y="42"/>
                  </a:lnTo>
                  <a:close/>
                  <a:moveTo>
                    <a:pt x="189" y="142"/>
                  </a:moveTo>
                  <a:cubicBezTo>
                    <a:pt x="214" y="142"/>
                    <a:pt x="214" y="142"/>
                    <a:pt x="214" y="142"/>
                  </a:cubicBezTo>
                  <a:cubicBezTo>
                    <a:pt x="214" y="145"/>
                    <a:pt x="214" y="145"/>
                    <a:pt x="214" y="145"/>
                  </a:cubicBezTo>
                  <a:cubicBezTo>
                    <a:pt x="189" y="145"/>
                    <a:pt x="189" y="145"/>
                    <a:pt x="189" y="145"/>
                  </a:cubicBezTo>
                  <a:lnTo>
                    <a:pt x="189" y="142"/>
                  </a:lnTo>
                  <a:close/>
                  <a:moveTo>
                    <a:pt x="216" y="33"/>
                  </a:moveTo>
                  <a:cubicBezTo>
                    <a:pt x="225" y="33"/>
                    <a:pt x="225" y="33"/>
                    <a:pt x="225" y="33"/>
                  </a:cubicBezTo>
                  <a:cubicBezTo>
                    <a:pt x="225" y="179"/>
                    <a:pt x="225" y="179"/>
                    <a:pt x="225" y="179"/>
                  </a:cubicBezTo>
                  <a:cubicBezTo>
                    <a:pt x="216" y="179"/>
                    <a:pt x="216" y="179"/>
                    <a:pt x="216" y="179"/>
                  </a:cubicBezTo>
                  <a:lnTo>
                    <a:pt x="216" y="33"/>
                  </a:lnTo>
                  <a:close/>
                  <a:moveTo>
                    <a:pt x="227" y="119"/>
                  </a:moveTo>
                  <a:cubicBezTo>
                    <a:pt x="382" y="119"/>
                    <a:pt x="382" y="119"/>
                    <a:pt x="382" y="119"/>
                  </a:cubicBezTo>
                  <a:cubicBezTo>
                    <a:pt x="382" y="179"/>
                    <a:pt x="382" y="179"/>
                    <a:pt x="382" y="179"/>
                  </a:cubicBezTo>
                  <a:cubicBezTo>
                    <a:pt x="227" y="179"/>
                    <a:pt x="227" y="179"/>
                    <a:pt x="227" y="179"/>
                  </a:cubicBezTo>
                  <a:lnTo>
                    <a:pt x="227" y="119"/>
                  </a:lnTo>
                  <a:close/>
                  <a:moveTo>
                    <a:pt x="382" y="117"/>
                  </a:moveTo>
                  <a:cubicBezTo>
                    <a:pt x="227" y="117"/>
                    <a:pt x="227" y="117"/>
                    <a:pt x="227" y="117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382" y="115"/>
                    <a:pt x="382" y="115"/>
                    <a:pt x="382" y="115"/>
                  </a:cubicBezTo>
                  <a:lnTo>
                    <a:pt x="382" y="117"/>
                  </a:lnTo>
                  <a:close/>
                  <a:moveTo>
                    <a:pt x="384" y="113"/>
                  </a:moveTo>
                  <a:cubicBezTo>
                    <a:pt x="227" y="113"/>
                    <a:pt x="227" y="113"/>
                    <a:pt x="227" y="113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314" y="72"/>
                    <a:pt x="314" y="72"/>
                    <a:pt x="314" y="72"/>
                  </a:cubicBezTo>
                  <a:cubicBezTo>
                    <a:pt x="336" y="92"/>
                    <a:pt x="336" y="92"/>
                    <a:pt x="336" y="92"/>
                  </a:cubicBezTo>
                  <a:cubicBezTo>
                    <a:pt x="337" y="92"/>
                    <a:pt x="337" y="92"/>
                    <a:pt x="337" y="92"/>
                  </a:cubicBezTo>
                  <a:cubicBezTo>
                    <a:pt x="394" y="107"/>
                    <a:pt x="394" y="107"/>
                    <a:pt x="394" y="107"/>
                  </a:cubicBezTo>
                  <a:lnTo>
                    <a:pt x="384" y="113"/>
                  </a:lnTo>
                  <a:close/>
                  <a:moveTo>
                    <a:pt x="310" y="67"/>
                  </a:moveTo>
                  <a:cubicBezTo>
                    <a:pt x="310" y="67"/>
                    <a:pt x="310" y="67"/>
                    <a:pt x="310" y="67"/>
                  </a:cubicBezTo>
                  <a:cubicBezTo>
                    <a:pt x="314" y="66"/>
                    <a:pt x="314" y="66"/>
                    <a:pt x="314" y="66"/>
                  </a:cubicBezTo>
                  <a:cubicBezTo>
                    <a:pt x="340" y="89"/>
                    <a:pt x="340" y="89"/>
                    <a:pt x="340" y="89"/>
                  </a:cubicBezTo>
                  <a:cubicBezTo>
                    <a:pt x="340" y="89"/>
                    <a:pt x="340" y="89"/>
                    <a:pt x="341" y="89"/>
                  </a:cubicBezTo>
                  <a:cubicBezTo>
                    <a:pt x="400" y="104"/>
                    <a:pt x="400" y="104"/>
                    <a:pt x="400" y="104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38" y="90"/>
                    <a:pt x="338" y="90"/>
                    <a:pt x="338" y="90"/>
                  </a:cubicBezTo>
                  <a:cubicBezTo>
                    <a:pt x="315" y="70"/>
                    <a:pt x="315" y="70"/>
                    <a:pt x="315" y="70"/>
                  </a:cubicBezTo>
                  <a:cubicBezTo>
                    <a:pt x="315" y="70"/>
                    <a:pt x="315" y="70"/>
                    <a:pt x="314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67"/>
                    <a:pt x="227" y="67"/>
                    <a:pt x="227" y="67"/>
                  </a:cubicBezTo>
                  <a:lnTo>
                    <a:pt x="310" y="67"/>
                  </a:lnTo>
                  <a:close/>
                  <a:moveTo>
                    <a:pt x="62" y="89"/>
                  </a:moveTo>
                  <a:cubicBezTo>
                    <a:pt x="63" y="89"/>
                    <a:pt x="63" y="89"/>
                    <a:pt x="63" y="89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176" y="67"/>
                    <a:pt x="176" y="67"/>
                    <a:pt x="176" y="67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3" y="104"/>
                    <a:pt x="3" y="104"/>
                    <a:pt x="3" y="104"/>
                  </a:cubicBezTo>
                  <a:lnTo>
                    <a:pt x="62" y="89"/>
                  </a:lnTo>
                  <a:close/>
                  <a:moveTo>
                    <a:pt x="8" y="107"/>
                  </a:moveTo>
                  <a:cubicBezTo>
                    <a:pt x="66" y="92"/>
                    <a:pt x="66" y="92"/>
                    <a:pt x="66" y="92"/>
                  </a:cubicBezTo>
                  <a:cubicBezTo>
                    <a:pt x="66" y="92"/>
                    <a:pt x="66" y="92"/>
                    <a:pt x="66" y="9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9" y="113"/>
                    <a:pt x="19" y="113"/>
                    <a:pt x="19" y="113"/>
                  </a:cubicBezTo>
                  <a:lnTo>
                    <a:pt x="8" y="107"/>
                  </a:lnTo>
                  <a:close/>
                  <a:moveTo>
                    <a:pt x="176" y="115"/>
                  </a:moveTo>
                  <a:cubicBezTo>
                    <a:pt x="176" y="117"/>
                    <a:pt x="176" y="117"/>
                    <a:pt x="176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1" y="115"/>
                    <a:pt x="21" y="115"/>
                    <a:pt x="21" y="115"/>
                  </a:cubicBezTo>
                  <a:lnTo>
                    <a:pt x="176" y="115"/>
                  </a:lnTo>
                  <a:close/>
                  <a:moveTo>
                    <a:pt x="21" y="119"/>
                  </a:moveTo>
                  <a:cubicBezTo>
                    <a:pt x="176" y="119"/>
                    <a:pt x="176" y="119"/>
                    <a:pt x="176" y="119"/>
                  </a:cubicBezTo>
                  <a:cubicBezTo>
                    <a:pt x="176" y="179"/>
                    <a:pt x="176" y="179"/>
                    <a:pt x="176" y="179"/>
                  </a:cubicBezTo>
                  <a:cubicBezTo>
                    <a:pt x="21" y="179"/>
                    <a:pt x="21" y="179"/>
                    <a:pt x="21" y="179"/>
                  </a:cubicBezTo>
                  <a:lnTo>
                    <a:pt x="21" y="119"/>
                  </a:lnTo>
                  <a:close/>
                  <a:moveTo>
                    <a:pt x="189" y="179"/>
                  </a:moveTo>
                  <a:cubicBezTo>
                    <a:pt x="189" y="147"/>
                    <a:pt x="189" y="147"/>
                    <a:pt x="189" y="147"/>
                  </a:cubicBezTo>
                  <a:cubicBezTo>
                    <a:pt x="214" y="147"/>
                    <a:pt x="214" y="147"/>
                    <a:pt x="214" y="147"/>
                  </a:cubicBezTo>
                  <a:cubicBezTo>
                    <a:pt x="214" y="179"/>
                    <a:pt x="214" y="179"/>
                    <a:pt x="214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34">
              <a:extLst>
                <a:ext uri="{FF2B5EF4-FFF2-40B4-BE49-F238E27FC236}">
                  <a16:creationId xmlns:a16="http://schemas.microsoft.com/office/drawing/2014/main" id="{48475598-76A7-4089-81A1-E07F5732B6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3622675"/>
              <a:ext cx="96838" cy="92075"/>
            </a:xfrm>
            <a:custGeom>
              <a:avLst/>
              <a:gdLst>
                <a:gd name="T0" fmla="*/ 39 w 61"/>
                <a:gd name="T1" fmla="*/ 22 h 58"/>
                <a:gd name="T2" fmla="*/ 30 w 61"/>
                <a:gd name="T3" fmla="*/ 0 h 58"/>
                <a:gd name="T4" fmla="*/ 22 w 61"/>
                <a:gd name="T5" fmla="*/ 22 h 58"/>
                <a:gd name="T6" fmla="*/ 0 w 61"/>
                <a:gd name="T7" fmla="*/ 22 h 58"/>
                <a:gd name="T8" fmla="*/ 17 w 61"/>
                <a:gd name="T9" fmla="*/ 36 h 58"/>
                <a:gd name="T10" fmla="*/ 13 w 61"/>
                <a:gd name="T11" fmla="*/ 58 h 58"/>
                <a:gd name="T12" fmla="*/ 30 w 61"/>
                <a:gd name="T13" fmla="*/ 44 h 58"/>
                <a:gd name="T14" fmla="*/ 48 w 61"/>
                <a:gd name="T15" fmla="*/ 58 h 58"/>
                <a:gd name="T16" fmla="*/ 43 w 61"/>
                <a:gd name="T17" fmla="*/ 36 h 58"/>
                <a:gd name="T18" fmla="*/ 61 w 61"/>
                <a:gd name="T19" fmla="*/ 22 h 58"/>
                <a:gd name="T20" fmla="*/ 39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39" y="22"/>
                  </a:moveTo>
                  <a:lnTo>
                    <a:pt x="30" y="0"/>
                  </a:lnTo>
                  <a:lnTo>
                    <a:pt x="22" y="22"/>
                  </a:lnTo>
                  <a:lnTo>
                    <a:pt x="0" y="22"/>
                  </a:lnTo>
                  <a:lnTo>
                    <a:pt x="17" y="36"/>
                  </a:lnTo>
                  <a:lnTo>
                    <a:pt x="13" y="58"/>
                  </a:lnTo>
                  <a:lnTo>
                    <a:pt x="30" y="44"/>
                  </a:lnTo>
                  <a:lnTo>
                    <a:pt x="48" y="58"/>
                  </a:lnTo>
                  <a:lnTo>
                    <a:pt x="43" y="36"/>
                  </a:lnTo>
                  <a:lnTo>
                    <a:pt x="61" y="22"/>
                  </a:lnTo>
                  <a:lnTo>
                    <a:pt x="39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35">
              <a:extLst>
                <a:ext uri="{FF2B5EF4-FFF2-40B4-BE49-F238E27FC236}">
                  <a16:creationId xmlns:a16="http://schemas.microsoft.com/office/drawing/2014/main" id="{448DCFE9-17B6-483B-91FB-59B27AEBB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4630738"/>
              <a:ext cx="14288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36">
              <a:extLst>
                <a:ext uri="{FF2B5EF4-FFF2-40B4-BE49-F238E27FC236}">
                  <a16:creationId xmlns:a16="http://schemas.microsoft.com/office/drawing/2014/main" id="{A5FC8B8E-10DD-4987-8B33-3086BED9F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0288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37">
              <a:extLst>
                <a:ext uri="{FF2B5EF4-FFF2-40B4-BE49-F238E27FC236}">
                  <a16:creationId xmlns:a16="http://schemas.microsoft.com/office/drawing/2014/main" id="{E5876D55-A336-44E0-B7A4-7DEABA514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9013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1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38">
              <a:extLst>
                <a:ext uri="{FF2B5EF4-FFF2-40B4-BE49-F238E27FC236}">
                  <a16:creationId xmlns:a16="http://schemas.microsoft.com/office/drawing/2014/main" id="{FA61994A-D9FC-492D-BCDF-F101DED2BA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40438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2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39">
              <a:extLst>
                <a:ext uri="{FF2B5EF4-FFF2-40B4-BE49-F238E27FC236}">
                  <a16:creationId xmlns:a16="http://schemas.microsoft.com/office/drawing/2014/main" id="{473A44AC-FD56-465B-8664-E099F2FD38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2350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1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40">
              <a:extLst>
                <a:ext uri="{FF2B5EF4-FFF2-40B4-BE49-F238E27FC236}">
                  <a16:creationId xmlns:a16="http://schemas.microsoft.com/office/drawing/2014/main" id="{B7864562-2FC2-4F80-9F50-0706B74C9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41">
              <a:extLst>
                <a:ext uri="{FF2B5EF4-FFF2-40B4-BE49-F238E27FC236}">
                  <a16:creationId xmlns:a16="http://schemas.microsoft.com/office/drawing/2014/main" id="{C6B51F14-EBFB-475D-9C34-A05B9A82EE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42">
              <a:extLst>
                <a:ext uri="{FF2B5EF4-FFF2-40B4-BE49-F238E27FC236}">
                  <a16:creationId xmlns:a16="http://schemas.microsoft.com/office/drawing/2014/main" id="{DCC66043-E4C8-49C8-9E19-83695EE89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43">
              <a:extLst>
                <a:ext uri="{FF2B5EF4-FFF2-40B4-BE49-F238E27FC236}">
                  <a16:creationId xmlns:a16="http://schemas.microsoft.com/office/drawing/2014/main" id="{7ABFF118-AC3F-4D49-8FDE-13CDBFC3C9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44">
              <a:extLst>
                <a:ext uri="{FF2B5EF4-FFF2-40B4-BE49-F238E27FC236}">
                  <a16:creationId xmlns:a16="http://schemas.microsoft.com/office/drawing/2014/main" id="{A3664C30-C2AA-4612-9913-4126D97B0A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45">
              <a:extLst>
                <a:ext uri="{FF2B5EF4-FFF2-40B4-BE49-F238E27FC236}">
                  <a16:creationId xmlns:a16="http://schemas.microsoft.com/office/drawing/2014/main" id="{F07003EB-5208-4681-8968-4863B101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46">
              <a:extLst>
                <a:ext uri="{FF2B5EF4-FFF2-40B4-BE49-F238E27FC236}">
                  <a16:creationId xmlns:a16="http://schemas.microsoft.com/office/drawing/2014/main" id="{8F2F0586-3F0A-4D72-BF4C-8BDEFC2C5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47">
              <a:extLst>
                <a:ext uri="{FF2B5EF4-FFF2-40B4-BE49-F238E27FC236}">
                  <a16:creationId xmlns:a16="http://schemas.microsoft.com/office/drawing/2014/main" id="{7588D492-7ED2-4007-8B14-5C1278FEA6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48">
              <a:extLst>
                <a:ext uri="{FF2B5EF4-FFF2-40B4-BE49-F238E27FC236}">
                  <a16:creationId xmlns:a16="http://schemas.microsoft.com/office/drawing/2014/main" id="{1BEA506B-55A7-4104-BD7C-F1AC443A1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49">
              <a:extLst>
                <a:ext uri="{FF2B5EF4-FFF2-40B4-BE49-F238E27FC236}">
                  <a16:creationId xmlns:a16="http://schemas.microsoft.com/office/drawing/2014/main" id="{37BE08CB-9C1C-41F0-A1F6-EE3D20EBA4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50">
              <a:extLst>
                <a:ext uri="{FF2B5EF4-FFF2-40B4-BE49-F238E27FC236}">
                  <a16:creationId xmlns:a16="http://schemas.microsoft.com/office/drawing/2014/main" id="{B0FD020C-B5A5-4491-AF10-F0E6AB793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51">
              <a:extLst>
                <a:ext uri="{FF2B5EF4-FFF2-40B4-BE49-F238E27FC236}">
                  <a16:creationId xmlns:a16="http://schemas.microsoft.com/office/drawing/2014/main" id="{ACEAD2C4-BF3D-41AD-9104-38694D1640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52">
              <a:extLst>
                <a:ext uri="{FF2B5EF4-FFF2-40B4-BE49-F238E27FC236}">
                  <a16:creationId xmlns:a16="http://schemas.microsoft.com/office/drawing/2014/main" id="{93EC51B7-6BBC-4FF3-8089-99334B556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53">
              <a:extLst>
                <a:ext uri="{FF2B5EF4-FFF2-40B4-BE49-F238E27FC236}">
                  <a16:creationId xmlns:a16="http://schemas.microsoft.com/office/drawing/2014/main" id="{9B025307-6578-4ED7-A85B-0DDC8E26C7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54">
              <a:extLst>
                <a:ext uri="{FF2B5EF4-FFF2-40B4-BE49-F238E27FC236}">
                  <a16:creationId xmlns:a16="http://schemas.microsoft.com/office/drawing/2014/main" id="{59D0C5C8-84DC-41E1-864E-D248E0F26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55">
              <a:extLst>
                <a:ext uri="{FF2B5EF4-FFF2-40B4-BE49-F238E27FC236}">
                  <a16:creationId xmlns:a16="http://schemas.microsoft.com/office/drawing/2014/main" id="{99A90DAF-6644-40B4-98EF-B76124B05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56">
              <a:extLst>
                <a:ext uri="{FF2B5EF4-FFF2-40B4-BE49-F238E27FC236}">
                  <a16:creationId xmlns:a16="http://schemas.microsoft.com/office/drawing/2014/main" id="{C12832FE-E7DB-4DB1-BA83-1A08F95241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57">
              <a:extLst>
                <a:ext uri="{FF2B5EF4-FFF2-40B4-BE49-F238E27FC236}">
                  <a16:creationId xmlns:a16="http://schemas.microsoft.com/office/drawing/2014/main" id="{9840123A-33F7-4A6D-8C3E-F967CEE789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58">
              <a:extLst>
                <a:ext uri="{FF2B5EF4-FFF2-40B4-BE49-F238E27FC236}">
                  <a16:creationId xmlns:a16="http://schemas.microsoft.com/office/drawing/2014/main" id="{7F991889-D105-4013-8C6A-593B988A45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59">
              <a:extLst>
                <a:ext uri="{FF2B5EF4-FFF2-40B4-BE49-F238E27FC236}">
                  <a16:creationId xmlns:a16="http://schemas.microsoft.com/office/drawing/2014/main" id="{B823DC60-2CEC-4D32-B8A3-A070D8B4F9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60">
              <a:extLst>
                <a:ext uri="{FF2B5EF4-FFF2-40B4-BE49-F238E27FC236}">
                  <a16:creationId xmlns:a16="http://schemas.microsoft.com/office/drawing/2014/main" id="{D9F30631-3A4E-48BB-B0EE-E7EF2DC965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61">
              <a:extLst>
                <a:ext uri="{FF2B5EF4-FFF2-40B4-BE49-F238E27FC236}">
                  <a16:creationId xmlns:a16="http://schemas.microsoft.com/office/drawing/2014/main" id="{09C3D8D1-C22E-4BC1-80AB-567FDE10A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435475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62">
              <a:extLst>
                <a:ext uri="{FF2B5EF4-FFF2-40B4-BE49-F238E27FC236}">
                  <a16:creationId xmlns:a16="http://schemas.microsoft.com/office/drawing/2014/main" id="{131F39FF-1032-4546-BE5A-A6186CD494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63">
              <a:extLst>
                <a:ext uri="{FF2B5EF4-FFF2-40B4-BE49-F238E27FC236}">
                  <a16:creationId xmlns:a16="http://schemas.microsoft.com/office/drawing/2014/main" id="{9E5BF464-6367-44B9-8E85-702A3B9954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64">
              <a:extLst>
                <a:ext uri="{FF2B5EF4-FFF2-40B4-BE49-F238E27FC236}">
                  <a16:creationId xmlns:a16="http://schemas.microsoft.com/office/drawing/2014/main" id="{1763C26E-C32C-4CF2-B6EA-02F297511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65">
              <a:extLst>
                <a:ext uri="{FF2B5EF4-FFF2-40B4-BE49-F238E27FC236}">
                  <a16:creationId xmlns:a16="http://schemas.microsoft.com/office/drawing/2014/main" id="{C9A732CB-002A-4223-A96C-6979B2C09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66">
              <a:extLst>
                <a:ext uri="{FF2B5EF4-FFF2-40B4-BE49-F238E27FC236}">
                  <a16:creationId xmlns:a16="http://schemas.microsoft.com/office/drawing/2014/main" id="{1489E6F4-0313-4A33-86BD-B6D44B576A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67">
              <a:extLst>
                <a:ext uri="{FF2B5EF4-FFF2-40B4-BE49-F238E27FC236}">
                  <a16:creationId xmlns:a16="http://schemas.microsoft.com/office/drawing/2014/main" id="{3B4EAD0A-08E2-4C96-A68A-1FD261F28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68">
              <a:extLst>
                <a:ext uri="{FF2B5EF4-FFF2-40B4-BE49-F238E27FC236}">
                  <a16:creationId xmlns:a16="http://schemas.microsoft.com/office/drawing/2014/main" id="{BE032696-7D94-45D1-A846-33A34ADD3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69">
              <a:extLst>
                <a:ext uri="{FF2B5EF4-FFF2-40B4-BE49-F238E27FC236}">
                  <a16:creationId xmlns:a16="http://schemas.microsoft.com/office/drawing/2014/main" id="{2072B0DB-431B-4FF5-8A75-0039DC3D0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70">
              <a:extLst>
                <a:ext uri="{FF2B5EF4-FFF2-40B4-BE49-F238E27FC236}">
                  <a16:creationId xmlns:a16="http://schemas.microsoft.com/office/drawing/2014/main" id="{7698EF44-6425-4CA6-846F-DDBD77C13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71">
              <a:extLst>
                <a:ext uri="{FF2B5EF4-FFF2-40B4-BE49-F238E27FC236}">
                  <a16:creationId xmlns:a16="http://schemas.microsoft.com/office/drawing/2014/main" id="{491FF2E6-4771-4E3A-9698-37A7475873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603750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72">
              <a:extLst>
                <a:ext uri="{FF2B5EF4-FFF2-40B4-BE49-F238E27FC236}">
                  <a16:creationId xmlns:a16="http://schemas.microsoft.com/office/drawing/2014/main" id="{54407076-3B72-4870-889D-E62A7FBCB3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273">
              <a:extLst>
                <a:ext uri="{FF2B5EF4-FFF2-40B4-BE49-F238E27FC236}">
                  <a16:creationId xmlns:a16="http://schemas.microsoft.com/office/drawing/2014/main" id="{FB78CE3F-BE8C-4D9F-A028-204A3EC5FA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74">
              <a:extLst>
                <a:ext uri="{FF2B5EF4-FFF2-40B4-BE49-F238E27FC236}">
                  <a16:creationId xmlns:a16="http://schemas.microsoft.com/office/drawing/2014/main" id="{C4C1F3CA-D67D-43E2-8BC2-7672E24AD3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75">
              <a:extLst>
                <a:ext uri="{FF2B5EF4-FFF2-40B4-BE49-F238E27FC236}">
                  <a16:creationId xmlns:a16="http://schemas.microsoft.com/office/drawing/2014/main" id="{528BBB8F-DFF2-4EFE-BFE6-FA640516E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76">
              <a:extLst>
                <a:ext uri="{FF2B5EF4-FFF2-40B4-BE49-F238E27FC236}">
                  <a16:creationId xmlns:a16="http://schemas.microsoft.com/office/drawing/2014/main" id="{CBD2AFE2-425C-4042-9963-0DC57980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77">
              <a:extLst>
                <a:ext uri="{FF2B5EF4-FFF2-40B4-BE49-F238E27FC236}">
                  <a16:creationId xmlns:a16="http://schemas.microsoft.com/office/drawing/2014/main" id="{1504AD76-F68B-41DB-8F1B-A5B19EF7F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78">
              <a:extLst>
                <a:ext uri="{FF2B5EF4-FFF2-40B4-BE49-F238E27FC236}">
                  <a16:creationId xmlns:a16="http://schemas.microsoft.com/office/drawing/2014/main" id="{E8F5EBDE-2C7B-4A12-BFDC-1A6C52531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279">
              <a:extLst>
                <a:ext uri="{FF2B5EF4-FFF2-40B4-BE49-F238E27FC236}">
                  <a16:creationId xmlns:a16="http://schemas.microsoft.com/office/drawing/2014/main" id="{04F7ACD1-0D71-40F8-BD4F-7AE26372BA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280">
              <a:extLst>
                <a:ext uri="{FF2B5EF4-FFF2-40B4-BE49-F238E27FC236}">
                  <a16:creationId xmlns:a16="http://schemas.microsoft.com/office/drawing/2014/main" id="{3DB00D8F-0CDD-49E3-8684-70C3AC64F9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01850" y="4162425"/>
              <a:ext cx="2170113" cy="679450"/>
            </a:xfrm>
            <a:custGeom>
              <a:avLst/>
              <a:gdLst>
                <a:gd name="T0" fmla="*/ 164 w 314"/>
                <a:gd name="T1" fmla="*/ 68 h 97"/>
                <a:gd name="T2" fmla="*/ 111 w 314"/>
                <a:gd name="T3" fmla="*/ 20 h 97"/>
                <a:gd name="T4" fmla="*/ 83 w 314"/>
                <a:gd name="T5" fmla="*/ 60 h 97"/>
                <a:gd name="T6" fmla="*/ 64 w 314"/>
                <a:gd name="T7" fmla="*/ 72 h 97"/>
                <a:gd name="T8" fmla="*/ 44 w 314"/>
                <a:gd name="T9" fmla="*/ 60 h 97"/>
                <a:gd name="T10" fmla="*/ 36 w 314"/>
                <a:gd name="T11" fmla="*/ 60 h 97"/>
                <a:gd name="T12" fmla="*/ 21 w 314"/>
                <a:gd name="T13" fmla="*/ 79 h 97"/>
                <a:gd name="T14" fmla="*/ 113 w 314"/>
                <a:gd name="T15" fmla="*/ 87 h 97"/>
                <a:gd name="T16" fmla="*/ 163 w 314"/>
                <a:gd name="T17" fmla="*/ 86 h 97"/>
                <a:gd name="T18" fmla="*/ 261 w 314"/>
                <a:gd name="T19" fmla="*/ 40 h 97"/>
                <a:gd name="T20" fmla="*/ 261 w 314"/>
                <a:gd name="T21" fmla="*/ 59 h 97"/>
                <a:gd name="T22" fmla="*/ 261 w 314"/>
                <a:gd name="T23" fmla="*/ 87 h 97"/>
                <a:gd name="T24" fmla="*/ 313 w 314"/>
                <a:gd name="T25" fmla="*/ 97 h 97"/>
                <a:gd name="T26" fmla="*/ 73 w 314"/>
                <a:gd name="T27" fmla="*/ 95 h 97"/>
                <a:gd name="T28" fmla="*/ 67 w 314"/>
                <a:gd name="T29" fmla="*/ 77 h 97"/>
                <a:gd name="T30" fmla="*/ 84 w 314"/>
                <a:gd name="T31" fmla="*/ 58 h 97"/>
                <a:gd name="T32" fmla="*/ 75 w 314"/>
                <a:gd name="T33" fmla="*/ 94 h 97"/>
                <a:gd name="T34" fmla="*/ 48 w 314"/>
                <a:gd name="T35" fmla="*/ 58 h 97"/>
                <a:gd name="T36" fmla="*/ 62 w 314"/>
                <a:gd name="T37" fmla="*/ 73 h 97"/>
                <a:gd name="T38" fmla="*/ 39 w 314"/>
                <a:gd name="T39" fmla="*/ 74 h 97"/>
                <a:gd name="T40" fmla="*/ 22 w 314"/>
                <a:gd name="T41" fmla="*/ 64 h 97"/>
                <a:gd name="T42" fmla="*/ 32 w 314"/>
                <a:gd name="T43" fmla="*/ 64 h 97"/>
                <a:gd name="T44" fmla="*/ 23 w 314"/>
                <a:gd name="T45" fmla="*/ 77 h 97"/>
                <a:gd name="T46" fmla="*/ 28 w 314"/>
                <a:gd name="T47" fmla="*/ 95 h 97"/>
                <a:gd name="T48" fmla="*/ 132 w 314"/>
                <a:gd name="T49" fmla="*/ 53 h 97"/>
                <a:gd name="T50" fmla="*/ 144 w 314"/>
                <a:gd name="T51" fmla="*/ 63 h 97"/>
                <a:gd name="T52" fmla="*/ 113 w 314"/>
                <a:gd name="T53" fmla="*/ 43 h 97"/>
                <a:gd name="T54" fmla="*/ 145 w 314"/>
                <a:gd name="T55" fmla="*/ 32 h 97"/>
                <a:gd name="T56" fmla="*/ 163 w 314"/>
                <a:gd name="T57" fmla="*/ 37 h 97"/>
                <a:gd name="T58" fmla="*/ 163 w 314"/>
                <a:gd name="T59" fmla="*/ 45 h 97"/>
                <a:gd name="T60" fmla="*/ 113 w 314"/>
                <a:gd name="T61" fmla="*/ 30 h 97"/>
                <a:gd name="T62" fmla="*/ 154 w 314"/>
                <a:gd name="T63" fmla="*/ 68 h 97"/>
                <a:gd name="T64" fmla="*/ 163 w 314"/>
                <a:gd name="T65" fmla="*/ 20 h 97"/>
                <a:gd name="T66" fmla="*/ 113 w 314"/>
                <a:gd name="T67" fmla="*/ 79 h 97"/>
                <a:gd name="T68" fmla="*/ 113 w 314"/>
                <a:gd name="T69" fmla="*/ 79 h 97"/>
                <a:gd name="T70" fmla="*/ 287 w 314"/>
                <a:gd name="T71" fmla="*/ 48 h 97"/>
                <a:gd name="T72" fmla="*/ 288 w 314"/>
                <a:gd name="T73" fmla="*/ 41 h 97"/>
                <a:gd name="T74" fmla="*/ 312 w 314"/>
                <a:gd name="T75" fmla="*/ 41 h 97"/>
                <a:gd name="T76" fmla="*/ 288 w 314"/>
                <a:gd name="T77" fmla="*/ 60 h 97"/>
                <a:gd name="T78" fmla="*/ 297 w 314"/>
                <a:gd name="T79" fmla="*/ 60 h 97"/>
                <a:gd name="T80" fmla="*/ 272 w 314"/>
                <a:gd name="T81" fmla="*/ 67 h 97"/>
                <a:gd name="T82" fmla="*/ 272 w 314"/>
                <a:gd name="T83" fmla="*/ 69 h 97"/>
                <a:gd name="T84" fmla="*/ 288 w 314"/>
                <a:gd name="T85" fmla="*/ 69 h 97"/>
                <a:gd name="T86" fmla="*/ 304 w 314"/>
                <a:gd name="T87" fmla="*/ 77 h 97"/>
                <a:gd name="T88" fmla="*/ 305 w 314"/>
                <a:gd name="T89" fmla="*/ 69 h 97"/>
                <a:gd name="T90" fmla="*/ 305 w 314"/>
                <a:gd name="T91" fmla="*/ 50 h 97"/>
                <a:gd name="T92" fmla="*/ 304 w 314"/>
                <a:gd name="T93" fmla="*/ 50 h 97"/>
                <a:gd name="T94" fmla="*/ 287 w 314"/>
                <a:gd name="T95" fmla="*/ 58 h 97"/>
                <a:gd name="T96" fmla="*/ 272 w 314"/>
                <a:gd name="T97" fmla="*/ 50 h 97"/>
                <a:gd name="T98" fmla="*/ 270 w 314"/>
                <a:gd name="T99" fmla="*/ 58 h 97"/>
                <a:gd name="T100" fmla="*/ 270 w 314"/>
                <a:gd name="T101" fmla="*/ 77 h 97"/>
                <a:gd name="T102" fmla="*/ 263 w 314"/>
                <a:gd name="T103" fmla="*/ 79 h 97"/>
                <a:gd name="T104" fmla="*/ 280 w 314"/>
                <a:gd name="T105" fmla="*/ 79 h 97"/>
                <a:gd name="T106" fmla="*/ 295 w 314"/>
                <a:gd name="T107" fmla="*/ 86 h 97"/>
                <a:gd name="T108" fmla="*/ 297 w 314"/>
                <a:gd name="T109" fmla="*/ 79 h 97"/>
                <a:gd name="T110" fmla="*/ 263 w 314"/>
                <a:gd name="T111" fmla="*/ 48 h 97"/>
                <a:gd name="T112" fmla="*/ 263 w 314"/>
                <a:gd name="T113" fmla="*/ 95 h 97"/>
                <a:gd name="T114" fmla="*/ 280 w 314"/>
                <a:gd name="T115" fmla="*/ 88 h 97"/>
                <a:gd name="T116" fmla="*/ 295 w 314"/>
                <a:gd name="T117" fmla="*/ 95 h 97"/>
                <a:gd name="T118" fmla="*/ 297 w 314"/>
                <a:gd name="T119" fmla="*/ 88 h 97"/>
                <a:gd name="T120" fmla="*/ 312 w 314"/>
                <a:gd name="T121" fmla="*/ 39 h 97"/>
                <a:gd name="T122" fmla="*/ 288 w 314"/>
                <a:gd name="T123" fmla="*/ 39 h 97"/>
                <a:gd name="T124" fmla="*/ 271 w 314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4" h="97">
                  <a:moveTo>
                    <a:pt x="263" y="1"/>
                  </a:moveTo>
                  <a:cubicBezTo>
                    <a:pt x="263" y="0"/>
                    <a:pt x="262" y="0"/>
                    <a:pt x="262" y="1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9"/>
                    <a:pt x="164" y="18"/>
                    <a:pt x="164" y="18"/>
                  </a:cubicBezTo>
                  <a:cubicBezTo>
                    <a:pt x="146" y="7"/>
                    <a:pt x="146" y="7"/>
                    <a:pt x="146" y="7"/>
                  </a:cubicBezTo>
                  <a:cubicBezTo>
                    <a:pt x="145" y="7"/>
                    <a:pt x="145" y="7"/>
                    <a:pt x="145" y="7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1" y="19"/>
                    <a:pt x="111" y="20"/>
                    <a:pt x="111" y="20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1" y="95"/>
                    <a:pt x="21" y="95"/>
                    <a:pt x="21" y="95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5"/>
                    <a:pt x="0" y="96"/>
                    <a:pt x="0" y="96"/>
                  </a:cubicBezTo>
                  <a:cubicBezTo>
                    <a:pt x="0" y="97"/>
                    <a:pt x="1" y="97"/>
                    <a:pt x="1" y="97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3" y="97"/>
                    <a:pt x="113" y="97"/>
                    <a:pt x="113" y="96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43" y="79"/>
                    <a:pt x="143" y="79"/>
                    <a:pt x="143" y="79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3" y="97"/>
                    <a:pt x="144" y="97"/>
                    <a:pt x="144" y="97"/>
                  </a:cubicBezTo>
                  <a:cubicBezTo>
                    <a:pt x="145" y="97"/>
                    <a:pt x="145" y="97"/>
                    <a:pt x="145" y="96"/>
                  </a:cubicBezTo>
                  <a:cubicBezTo>
                    <a:pt x="145" y="79"/>
                    <a:pt x="145" y="79"/>
                    <a:pt x="145" y="79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4" y="86"/>
                    <a:pt x="174" y="85"/>
                    <a:pt x="174" y="85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261" y="4"/>
                    <a:pt x="261" y="4"/>
                    <a:pt x="261" y="4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50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1" y="77"/>
                    <a:pt x="261" y="77"/>
                    <a:pt x="261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7"/>
                    <a:pt x="261" y="97"/>
                    <a:pt x="262" y="97"/>
                  </a:cubicBezTo>
                  <a:cubicBezTo>
                    <a:pt x="312" y="97"/>
                    <a:pt x="312" y="97"/>
                    <a:pt x="312" y="97"/>
                  </a:cubicBezTo>
                  <a:cubicBezTo>
                    <a:pt x="313" y="97"/>
                    <a:pt x="313" y="97"/>
                    <a:pt x="313" y="97"/>
                  </a:cubicBezTo>
                  <a:cubicBezTo>
                    <a:pt x="314" y="96"/>
                    <a:pt x="314" y="96"/>
                    <a:pt x="314" y="96"/>
                  </a:cubicBezTo>
                  <a:cubicBezTo>
                    <a:pt x="314" y="35"/>
                    <a:pt x="314" y="35"/>
                    <a:pt x="314" y="35"/>
                  </a:cubicBezTo>
                  <a:cubicBezTo>
                    <a:pt x="314" y="35"/>
                    <a:pt x="314" y="34"/>
                    <a:pt x="313" y="34"/>
                  </a:cubicBezTo>
                  <a:lnTo>
                    <a:pt x="263" y="1"/>
                  </a:lnTo>
                  <a:close/>
                  <a:moveTo>
                    <a:pt x="71" y="79"/>
                  </a:moveTo>
                  <a:cubicBezTo>
                    <a:pt x="73" y="79"/>
                    <a:pt x="73" y="79"/>
                    <a:pt x="73" y="79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6" y="79"/>
                    <a:pt x="56" y="79"/>
                    <a:pt x="56" y="79"/>
                  </a:cubicBezTo>
                  <a:lnTo>
                    <a:pt x="71" y="79"/>
                  </a:lnTo>
                  <a:close/>
                  <a:moveTo>
                    <a:pt x="61" y="77"/>
                  </a:moveTo>
                  <a:cubicBezTo>
                    <a:pt x="64" y="74"/>
                    <a:pt x="64" y="74"/>
                    <a:pt x="64" y="74"/>
                  </a:cubicBezTo>
                  <a:cubicBezTo>
                    <a:pt x="67" y="77"/>
                    <a:pt x="67" y="77"/>
                    <a:pt x="67" y="77"/>
                  </a:cubicBezTo>
                  <a:lnTo>
                    <a:pt x="61" y="77"/>
                  </a:lnTo>
                  <a:close/>
                  <a:moveTo>
                    <a:pt x="74" y="64"/>
                  </a:moveTo>
                  <a:cubicBezTo>
                    <a:pt x="69" y="64"/>
                    <a:pt x="69" y="64"/>
                    <a:pt x="69" y="64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92" y="77"/>
                    <a:pt x="92" y="77"/>
                    <a:pt x="92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5" y="94"/>
                    <a:pt x="75" y="94"/>
                    <a:pt x="75" y="94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5" y="73"/>
                    <a:pt x="65" y="73"/>
                    <a:pt x="65" y="73"/>
                  </a:cubicBezTo>
                  <a:lnTo>
                    <a:pt x="74" y="64"/>
                  </a:lnTo>
                  <a:close/>
                  <a:moveTo>
                    <a:pt x="49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39" y="74"/>
                    <a:pt x="39" y="74"/>
                    <a:pt x="39" y="74"/>
                  </a:cubicBezTo>
                  <a:lnTo>
                    <a:pt x="49" y="64"/>
                  </a:lnTo>
                  <a:close/>
                  <a:moveTo>
                    <a:pt x="40" y="77"/>
                  </a:moveTo>
                  <a:cubicBezTo>
                    <a:pt x="35" y="77"/>
                    <a:pt x="35" y="77"/>
                    <a:pt x="35" y="77"/>
                  </a:cubicBezTo>
                  <a:cubicBezTo>
                    <a:pt x="38" y="75"/>
                    <a:pt x="38" y="75"/>
                    <a:pt x="38" y="75"/>
                  </a:cubicBezTo>
                  <a:lnTo>
                    <a:pt x="40" y="77"/>
                  </a:lnTo>
                  <a:close/>
                  <a:moveTo>
                    <a:pt x="8" y="77"/>
                  </a:moveTo>
                  <a:cubicBezTo>
                    <a:pt x="22" y="64"/>
                    <a:pt x="22" y="64"/>
                    <a:pt x="22" y="64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23" y="77"/>
                    <a:pt x="23" y="77"/>
                    <a:pt x="23" y="77"/>
                  </a:cubicBezTo>
                  <a:lnTo>
                    <a:pt x="8" y="77"/>
                  </a:lnTo>
                  <a:close/>
                  <a:moveTo>
                    <a:pt x="28" y="79"/>
                  </a:moveTo>
                  <a:cubicBezTo>
                    <a:pt x="31" y="79"/>
                    <a:pt x="31" y="79"/>
                    <a:pt x="31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28" y="95"/>
                    <a:pt x="28" y="95"/>
                    <a:pt x="28" y="95"/>
                  </a:cubicBezTo>
                  <a:lnTo>
                    <a:pt x="28" y="79"/>
                  </a:lnTo>
                  <a:close/>
                  <a:moveTo>
                    <a:pt x="113" y="45"/>
                  </a:moveTo>
                  <a:cubicBezTo>
                    <a:pt x="129" y="51"/>
                    <a:pt x="129" y="51"/>
                    <a:pt x="129" y="51"/>
                  </a:cubicBezTo>
                  <a:cubicBezTo>
                    <a:pt x="113" y="56"/>
                    <a:pt x="113" y="56"/>
                    <a:pt x="113" y="56"/>
                  </a:cubicBezTo>
                  <a:lnTo>
                    <a:pt x="113" y="45"/>
                  </a:lnTo>
                  <a:close/>
                  <a:moveTo>
                    <a:pt x="113" y="58"/>
                  </a:moveTo>
                  <a:cubicBezTo>
                    <a:pt x="132" y="53"/>
                    <a:pt x="132" y="53"/>
                    <a:pt x="132" y="53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13" y="63"/>
                    <a:pt x="113" y="63"/>
                    <a:pt x="113" y="63"/>
                  </a:cubicBezTo>
                  <a:lnTo>
                    <a:pt x="113" y="58"/>
                  </a:lnTo>
                  <a:close/>
                  <a:moveTo>
                    <a:pt x="113" y="65"/>
                  </a:moveTo>
                  <a:cubicBezTo>
                    <a:pt x="142" y="57"/>
                    <a:pt x="142" y="57"/>
                    <a:pt x="142" y="5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13" y="71"/>
                    <a:pt x="113" y="71"/>
                    <a:pt x="113" y="71"/>
                  </a:cubicBezTo>
                  <a:lnTo>
                    <a:pt x="113" y="65"/>
                  </a:lnTo>
                  <a:close/>
                  <a:moveTo>
                    <a:pt x="143" y="55"/>
                  </a:moveTo>
                  <a:cubicBezTo>
                    <a:pt x="143" y="55"/>
                    <a:pt x="143" y="55"/>
                    <a:pt x="143" y="55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42" y="50"/>
                    <a:pt x="142" y="50"/>
                    <a:pt x="142" y="50"/>
                  </a:cubicBezTo>
                  <a:cubicBezTo>
                    <a:pt x="163" y="69"/>
                    <a:pt x="163" y="69"/>
                    <a:pt x="163" y="69"/>
                  </a:cubicBezTo>
                  <a:cubicBezTo>
                    <a:pt x="163" y="73"/>
                    <a:pt x="163" y="73"/>
                    <a:pt x="163" y="73"/>
                  </a:cubicBezTo>
                  <a:lnTo>
                    <a:pt x="143" y="55"/>
                  </a:lnTo>
                  <a:close/>
                  <a:moveTo>
                    <a:pt x="163" y="43"/>
                  </a:moveTo>
                  <a:cubicBezTo>
                    <a:pt x="145" y="32"/>
                    <a:pt x="145" y="32"/>
                    <a:pt x="145" y="32"/>
                  </a:cubicBezTo>
                  <a:cubicBezTo>
                    <a:pt x="144" y="32"/>
                    <a:pt x="144" y="32"/>
                    <a:pt x="144" y="32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62" y="37"/>
                    <a:pt x="162" y="37"/>
                    <a:pt x="162" y="37"/>
                  </a:cubicBezTo>
                  <a:cubicBezTo>
                    <a:pt x="162" y="37"/>
                    <a:pt x="163" y="37"/>
                    <a:pt x="163" y="37"/>
                  </a:cubicBezTo>
                  <a:lnTo>
                    <a:pt x="163" y="43"/>
                  </a:lnTo>
                  <a:close/>
                  <a:moveTo>
                    <a:pt x="144" y="48"/>
                  </a:moveTo>
                  <a:cubicBezTo>
                    <a:pt x="143" y="48"/>
                    <a:pt x="143" y="48"/>
                    <a:pt x="143" y="48"/>
                  </a:cubicBezTo>
                  <a:cubicBezTo>
                    <a:pt x="125" y="40"/>
                    <a:pt x="125" y="40"/>
                    <a:pt x="125" y="40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2" y="45"/>
                    <a:pt x="163" y="45"/>
                    <a:pt x="163" y="45"/>
                  </a:cubicBezTo>
                  <a:cubicBezTo>
                    <a:pt x="163" y="66"/>
                    <a:pt x="163" y="66"/>
                    <a:pt x="163" y="66"/>
                  </a:cubicBezTo>
                  <a:lnTo>
                    <a:pt x="144" y="48"/>
                  </a:lnTo>
                  <a:close/>
                  <a:moveTo>
                    <a:pt x="163" y="35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44" y="18"/>
                    <a:pt x="144" y="18"/>
                    <a:pt x="144" y="18"/>
                  </a:cubicBezTo>
                  <a:cubicBezTo>
                    <a:pt x="162" y="30"/>
                    <a:pt x="162" y="30"/>
                    <a:pt x="162" y="30"/>
                  </a:cubicBezTo>
                  <a:cubicBezTo>
                    <a:pt x="162" y="30"/>
                    <a:pt x="163" y="30"/>
                    <a:pt x="163" y="30"/>
                  </a:cubicBezTo>
                  <a:lnTo>
                    <a:pt x="163" y="35"/>
                  </a:lnTo>
                  <a:close/>
                  <a:moveTo>
                    <a:pt x="113" y="73"/>
                  </a:moveTo>
                  <a:cubicBezTo>
                    <a:pt x="144" y="64"/>
                    <a:pt x="144" y="64"/>
                    <a:pt x="144" y="64"/>
                  </a:cubicBezTo>
                  <a:cubicBezTo>
                    <a:pt x="154" y="68"/>
                    <a:pt x="154" y="68"/>
                    <a:pt x="154" y="68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13" y="77"/>
                    <a:pt x="113" y="77"/>
                    <a:pt x="113" y="77"/>
                  </a:cubicBezTo>
                  <a:lnTo>
                    <a:pt x="113" y="73"/>
                  </a:lnTo>
                  <a:close/>
                  <a:moveTo>
                    <a:pt x="145" y="9"/>
                  </a:moveTo>
                  <a:cubicBezTo>
                    <a:pt x="163" y="20"/>
                    <a:pt x="163" y="20"/>
                    <a:pt x="163" y="20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3" y="21"/>
                    <a:pt x="113" y="21"/>
                    <a:pt x="113" y="21"/>
                  </a:cubicBezTo>
                  <a:lnTo>
                    <a:pt x="145" y="9"/>
                  </a:lnTo>
                  <a:close/>
                  <a:moveTo>
                    <a:pt x="113" y="79"/>
                  </a:moveTo>
                  <a:cubicBezTo>
                    <a:pt x="144" y="71"/>
                    <a:pt x="144" y="71"/>
                    <a:pt x="144" y="71"/>
                  </a:cubicBezTo>
                  <a:cubicBezTo>
                    <a:pt x="163" y="78"/>
                    <a:pt x="163" y="78"/>
                    <a:pt x="163" y="78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13" y="85"/>
                    <a:pt x="113" y="85"/>
                    <a:pt x="113" y="85"/>
                  </a:cubicBezTo>
                  <a:lnTo>
                    <a:pt x="113" y="79"/>
                  </a:lnTo>
                  <a:close/>
                  <a:moveTo>
                    <a:pt x="278" y="41"/>
                  </a:moveTo>
                  <a:cubicBezTo>
                    <a:pt x="278" y="48"/>
                    <a:pt x="278" y="48"/>
                    <a:pt x="278" y="48"/>
                  </a:cubicBezTo>
                  <a:cubicBezTo>
                    <a:pt x="272" y="48"/>
                    <a:pt x="272" y="48"/>
                    <a:pt x="272" y="48"/>
                  </a:cubicBezTo>
                  <a:cubicBezTo>
                    <a:pt x="272" y="41"/>
                    <a:pt x="272" y="41"/>
                    <a:pt x="272" y="41"/>
                  </a:cubicBezTo>
                  <a:lnTo>
                    <a:pt x="278" y="41"/>
                  </a:lnTo>
                  <a:close/>
                  <a:moveTo>
                    <a:pt x="287" y="41"/>
                  </a:moveTo>
                  <a:cubicBezTo>
                    <a:pt x="287" y="48"/>
                    <a:pt x="287" y="48"/>
                    <a:pt x="287" y="48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80" y="41"/>
                    <a:pt x="280" y="41"/>
                    <a:pt x="280" y="41"/>
                  </a:cubicBezTo>
                  <a:lnTo>
                    <a:pt x="287" y="41"/>
                  </a:lnTo>
                  <a:close/>
                  <a:moveTo>
                    <a:pt x="295" y="41"/>
                  </a:moveTo>
                  <a:cubicBezTo>
                    <a:pt x="295" y="48"/>
                    <a:pt x="295" y="48"/>
                    <a:pt x="295" y="48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8" y="41"/>
                    <a:pt x="288" y="41"/>
                    <a:pt x="288" y="41"/>
                  </a:cubicBezTo>
                  <a:lnTo>
                    <a:pt x="295" y="41"/>
                  </a:lnTo>
                  <a:close/>
                  <a:moveTo>
                    <a:pt x="304" y="41"/>
                  </a:moveTo>
                  <a:cubicBezTo>
                    <a:pt x="304" y="48"/>
                    <a:pt x="304" y="48"/>
                    <a:pt x="304" y="48"/>
                  </a:cubicBezTo>
                  <a:cubicBezTo>
                    <a:pt x="297" y="48"/>
                    <a:pt x="297" y="48"/>
                    <a:pt x="297" y="48"/>
                  </a:cubicBezTo>
                  <a:cubicBezTo>
                    <a:pt x="297" y="41"/>
                    <a:pt x="297" y="41"/>
                    <a:pt x="297" y="41"/>
                  </a:cubicBezTo>
                  <a:lnTo>
                    <a:pt x="304" y="41"/>
                  </a:lnTo>
                  <a:close/>
                  <a:moveTo>
                    <a:pt x="312" y="41"/>
                  </a:moveTo>
                  <a:cubicBezTo>
                    <a:pt x="312" y="48"/>
                    <a:pt x="312" y="48"/>
                    <a:pt x="312" y="48"/>
                  </a:cubicBezTo>
                  <a:cubicBezTo>
                    <a:pt x="305" y="48"/>
                    <a:pt x="305" y="48"/>
                    <a:pt x="305" y="48"/>
                  </a:cubicBezTo>
                  <a:cubicBezTo>
                    <a:pt x="305" y="41"/>
                    <a:pt x="305" y="41"/>
                    <a:pt x="305" y="41"/>
                  </a:cubicBezTo>
                  <a:lnTo>
                    <a:pt x="312" y="41"/>
                  </a:lnTo>
                  <a:close/>
                  <a:moveTo>
                    <a:pt x="295" y="67"/>
                  </a:moveTo>
                  <a:cubicBezTo>
                    <a:pt x="288" y="67"/>
                    <a:pt x="288" y="67"/>
                    <a:pt x="288" y="67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95" y="60"/>
                    <a:pt x="295" y="60"/>
                    <a:pt x="295" y="60"/>
                  </a:cubicBezTo>
                  <a:lnTo>
                    <a:pt x="295" y="67"/>
                  </a:lnTo>
                  <a:close/>
                  <a:moveTo>
                    <a:pt x="297" y="60"/>
                  </a:moveTo>
                  <a:cubicBezTo>
                    <a:pt x="304" y="60"/>
                    <a:pt x="304" y="60"/>
                    <a:pt x="304" y="60"/>
                  </a:cubicBezTo>
                  <a:cubicBezTo>
                    <a:pt x="304" y="67"/>
                    <a:pt x="304" y="67"/>
                    <a:pt x="304" y="67"/>
                  </a:cubicBezTo>
                  <a:cubicBezTo>
                    <a:pt x="297" y="67"/>
                    <a:pt x="297" y="67"/>
                    <a:pt x="297" y="67"/>
                  </a:cubicBezTo>
                  <a:lnTo>
                    <a:pt x="297" y="60"/>
                  </a:lnTo>
                  <a:close/>
                  <a:moveTo>
                    <a:pt x="287" y="67"/>
                  </a:moveTo>
                  <a:cubicBezTo>
                    <a:pt x="280" y="67"/>
                    <a:pt x="280" y="67"/>
                    <a:pt x="280" y="67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7" y="60"/>
                    <a:pt x="287" y="60"/>
                    <a:pt x="287" y="60"/>
                  </a:cubicBezTo>
                  <a:lnTo>
                    <a:pt x="287" y="67"/>
                  </a:lnTo>
                  <a:close/>
                  <a:moveTo>
                    <a:pt x="278" y="67"/>
                  </a:moveTo>
                  <a:cubicBezTo>
                    <a:pt x="272" y="67"/>
                    <a:pt x="272" y="67"/>
                    <a:pt x="272" y="67"/>
                  </a:cubicBezTo>
                  <a:cubicBezTo>
                    <a:pt x="272" y="60"/>
                    <a:pt x="272" y="60"/>
                    <a:pt x="272" y="60"/>
                  </a:cubicBezTo>
                  <a:cubicBezTo>
                    <a:pt x="278" y="60"/>
                    <a:pt x="278" y="60"/>
                    <a:pt x="278" y="60"/>
                  </a:cubicBezTo>
                  <a:lnTo>
                    <a:pt x="278" y="67"/>
                  </a:lnTo>
                  <a:close/>
                  <a:moveTo>
                    <a:pt x="278" y="69"/>
                  </a:moveTo>
                  <a:cubicBezTo>
                    <a:pt x="278" y="77"/>
                    <a:pt x="278" y="77"/>
                    <a:pt x="278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69"/>
                    <a:pt x="272" y="69"/>
                    <a:pt x="272" y="69"/>
                  </a:cubicBezTo>
                  <a:lnTo>
                    <a:pt x="278" y="69"/>
                  </a:lnTo>
                  <a:close/>
                  <a:moveTo>
                    <a:pt x="280" y="69"/>
                  </a:moveTo>
                  <a:cubicBezTo>
                    <a:pt x="287" y="69"/>
                    <a:pt x="287" y="69"/>
                    <a:pt x="287" y="69"/>
                  </a:cubicBezTo>
                  <a:cubicBezTo>
                    <a:pt x="287" y="77"/>
                    <a:pt x="287" y="77"/>
                    <a:pt x="287" y="77"/>
                  </a:cubicBezTo>
                  <a:cubicBezTo>
                    <a:pt x="280" y="77"/>
                    <a:pt x="280" y="77"/>
                    <a:pt x="280" y="77"/>
                  </a:cubicBezTo>
                  <a:lnTo>
                    <a:pt x="280" y="69"/>
                  </a:lnTo>
                  <a:close/>
                  <a:moveTo>
                    <a:pt x="288" y="69"/>
                  </a:moveTo>
                  <a:cubicBezTo>
                    <a:pt x="295" y="69"/>
                    <a:pt x="295" y="69"/>
                    <a:pt x="295" y="69"/>
                  </a:cubicBezTo>
                  <a:cubicBezTo>
                    <a:pt x="295" y="77"/>
                    <a:pt x="295" y="77"/>
                    <a:pt x="295" y="77"/>
                  </a:cubicBezTo>
                  <a:cubicBezTo>
                    <a:pt x="288" y="77"/>
                    <a:pt x="288" y="77"/>
                    <a:pt x="288" y="77"/>
                  </a:cubicBezTo>
                  <a:lnTo>
                    <a:pt x="288" y="69"/>
                  </a:lnTo>
                  <a:close/>
                  <a:moveTo>
                    <a:pt x="297" y="69"/>
                  </a:moveTo>
                  <a:cubicBezTo>
                    <a:pt x="304" y="69"/>
                    <a:pt x="304" y="69"/>
                    <a:pt x="304" y="69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297" y="77"/>
                    <a:pt x="297" y="77"/>
                    <a:pt x="297" y="77"/>
                  </a:cubicBezTo>
                  <a:lnTo>
                    <a:pt x="297" y="69"/>
                  </a:lnTo>
                  <a:close/>
                  <a:moveTo>
                    <a:pt x="305" y="69"/>
                  </a:moveTo>
                  <a:cubicBezTo>
                    <a:pt x="312" y="69"/>
                    <a:pt x="312" y="69"/>
                    <a:pt x="312" y="6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05" y="77"/>
                    <a:pt x="305" y="77"/>
                    <a:pt x="305" y="77"/>
                  </a:cubicBezTo>
                  <a:lnTo>
                    <a:pt x="305" y="69"/>
                  </a:lnTo>
                  <a:close/>
                  <a:moveTo>
                    <a:pt x="305" y="67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12" y="60"/>
                    <a:pt x="312" y="60"/>
                    <a:pt x="312" y="60"/>
                  </a:cubicBezTo>
                  <a:cubicBezTo>
                    <a:pt x="312" y="67"/>
                    <a:pt x="312" y="67"/>
                    <a:pt x="312" y="67"/>
                  </a:cubicBezTo>
                  <a:lnTo>
                    <a:pt x="305" y="67"/>
                  </a:lnTo>
                  <a:close/>
                  <a:moveTo>
                    <a:pt x="305" y="58"/>
                  </a:moveTo>
                  <a:cubicBezTo>
                    <a:pt x="305" y="50"/>
                    <a:pt x="305" y="50"/>
                    <a:pt x="305" y="50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2" y="58"/>
                    <a:pt x="312" y="58"/>
                    <a:pt x="312" y="58"/>
                  </a:cubicBezTo>
                  <a:lnTo>
                    <a:pt x="305" y="58"/>
                  </a:lnTo>
                  <a:close/>
                  <a:moveTo>
                    <a:pt x="304" y="58"/>
                  </a:moveTo>
                  <a:cubicBezTo>
                    <a:pt x="297" y="58"/>
                    <a:pt x="297" y="58"/>
                    <a:pt x="297" y="58"/>
                  </a:cubicBezTo>
                  <a:cubicBezTo>
                    <a:pt x="297" y="50"/>
                    <a:pt x="297" y="50"/>
                    <a:pt x="297" y="50"/>
                  </a:cubicBezTo>
                  <a:cubicBezTo>
                    <a:pt x="304" y="50"/>
                    <a:pt x="304" y="50"/>
                    <a:pt x="304" y="50"/>
                  </a:cubicBezTo>
                  <a:lnTo>
                    <a:pt x="304" y="58"/>
                  </a:lnTo>
                  <a:close/>
                  <a:moveTo>
                    <a:pt x="295" y="58"/>
                  </a:moveTo>
                  <a:cubicBezTo>
                    <a:pt x="288" y="58"/>
                    <a:pt x="288" y="58"/>
                    <a:pt x="288" y="58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95" y="50"/>
                    <a:pt x="295" y="50"/>
                    <a:pt x="295" y="50"/>
                  </a:cubicBezTo>
                  <a:lnTo>
                    <a:pt x="295" y="58"/>
                  </a:lnTo>
                  <a:close/>
                  <a:moveTo>
                    <a:pt x="287" y="58"/>
                  </a:moveTo>
                  <a:cubicBezTo>
                    <a:pt x="280" y="58"/>
                    <a:pt x="280" y="58"/>
                    <a:pt x="280" y="58"/>
                  </a:cubicBezTo>
                  <a:cubicBezTo>
                    <a:pt x="280" y="50"/>
                    <a:pt x="280" y="50"/>
                    <a:pt x="280" y="50"/>
                  </a:cubicBezTo>
                  <a:cubicBezTo>
                    <a:pt x="287" y="50"/>
                    <a:pt x="287" y="50"/>
                    <a:pt x="287" y="50"/>
                  </a:cubicBezTo>
                  <a:lnTo>
                    <a:pt x="287" y="58"/>
                  </a:lnTo>
                  <a:close/>
                  <a:moveTo>
                    <a:pt x="278" y="58"/>
                  </a:moveTo>
                  <a:cubicBezTo>
                    <a:pt x="272" y="58"/>
                    <a:pt x="272" y="58"/>
                    <a:pt x="272" y="58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8" y="50"/>
                    <a:pt x="278" y="50"/>
                    <a:pt x="278" y="50"/>
                  </a:cubicBezTo>
                  <a:lnTo>
                    <a:pt x="278" y="58"/>
                  </a:lnTo>
                  <a:close/>
                  <a:moveTo>
                    <a:pt x="270" y="58"/>
                  </a:moveTo>
                  <a:cubicBezTo>
                    <a:pt x="263" y="58"/>
                    <a:pt x="263" y="58"/>
                    <a:pt x="263" y="58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70" y="50"/>
                    <a:pt x="270" y="50"/>
                    <a:pt x="270" y="50"/>
                  </a:cubicBezTo>
                  <a:lnTo>
                    <a:pt x="270" y="58"/>
                  </a:lnTo>
                  <a:close/>
                  <a:moveTo>
                    <a:pt x="270" y="60"/>
                  </a:moveTo>
                  <a:cubicBezTo>
                    <a:pt x="270" y="67"/>
                    <a:pt x="270" y="67"/>
                    <a:pt x="270" y="67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3" y="60"/>
                    <a:pt x="263" y="60"/>
                    <a:pt x="263" y="60"/>
                  </a:cubicBezTo>
                  <a:lnTo>
                    <a:pt x="270" y="60"/>
                  </a:lnTo>
                  <a:close/>
                  <a:moveTo>
                    <a:pt x="270" y="69"/>
                  </a:moveTo>
                  <a:cubicBezTo>
                    <a:pt x="270" y="77"/>
                    <a:pt x="270" y="77"/>
                    <a:pt x="270" y="77"/>
                  </a:cubicBezTo>
                  <a:cubicBezTo>
                    <a:pt x="263" y="77"/>
                    <a:pt x="263" y="77"/>
                    <a:pt x="263" y="77"/>
                  </a:cubicBezTo>
                  <a:cubicBezTo>
                    <a:pt x="263" y="69"/>
                    <a:pt x="263" y="69"/>
                    <a:pt x="263" y="69"/>
                  </a:cubicBezTo>
                  <a:lnTo>
                    <a:pt x="270" y="69"/>
                  </a:lnTo>
                  <a:close/>
                  <a:moveTo>
                    <a:pt x="270" y="79"/>
                  </a:moveTo>
                  <a:cubicBezTo>
                    <a:pt x="270" y="86"/>
                    <a:pt x="270" y="86"/>
                    <a:pt x="270" y="86"/>
                  </a:cubicBezTo>
                  <a:cubicBezTo>
                    <a:pt x="263" y="86"/>
                    <a:pt x="263" y="86"/>
                    <a:pt x="263" y="86"/>
                  </a:cubicBezTo>
                  <a:cubicBezTo>
                    <a:pt x="263" y="79"/>
                    <a:pt x="263" y="79"/>
                    <a:pt x="263" y="79"/>
                  </a:cubicBezTo>
                  <a:lnTo>
                    <a:pt x="270" y="79"/>
                  </a:lnTo>
                  <a:close/>
                  <a:moveTo>
                    <a:pt x="272" y="79"/>
                  </a:moveTo>
                  <a:cubicBezTo>
                    <a:pt x="278" y="79"/>
                    <a:pt x="278" y="79"/>
                    <a:pt x="278" y="79"/>
                  </a:cubicBezTo>
                  <a:cubicBezTo>
                    <a:pt x="278" y="86"/>
                    <a:pt x="278" y="86"/>
                    <a:pt x="278" y="86"/>
                  </a:cubicBezTo>
                  <a:cubicBezTo>
                    <a:pt x="272" y="86"/>
                    <a:pt x="272" y="86"/>
                    <a:pt x="272" y="86"/>
                  </a:cubicBezTo>
                  <a:lnTo>
                    <a:pt x="272" y="79"/>
                  </a:lnTo>
                  <a:close/>
                  <a:moveTo>
                    <a:pt x="280" y="79"/>
                  </a:moveTo>
                  <a:cubicBezTo>
                    <a:pt x="287" y="79"/>
                    <a:pt x="287" y="79"/>
                    <a:pt x="287" y="79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0" y="86"/>
                    <a:pt x="280" y="86"/>
                    <a:pt x="280" y="86"/>
                  </a:cubicBezTo>
                  <a:lnTo>
                    <a:pt x="280" y="79"/>
                  </a:lnTo>
                  <a:close/>
                  <a:moveTo>
                    <a:pt x="288" y="79"/>
                  </a:moveTo>
                  <a:cubicBezTo>
                    <a:pt x="295" y="79"/>
                    <a:pt x="295" y="79"/>
                    <a:pt x="295" y="79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88" y="86"/>
                    <a:pt x="288" y="86"/>
                    <a:pt x="288" y="86"/>
                  </a:cubicBezTo>
                  <a:lnTo>
                    <a:pt x="288" y="79"/>
                  </a:lnTo>
                  <a:close/>
                  <a:moveTo>
                    <a:pt x="297" y="79"/>
                  </a:moveTo>
                  <a:cubicBezTo>
                    <a:pt x="304" y="79"/>
                    <a:pt x="304" y="79"/>
                    <a:pt x="304" y="79"/>
                  </a:cubicBezTo>
                  <a:cubicBezTo>
                    <a:pt x="304" y="86"/>
                    <a:pt x="304" y="86"/>
                    <a:pt x="304" y="86"/>
                  </a:cubicBezTo>
                  <a:cubicBezTo>
                    <a:pt x="297" y="86"/>
                    <a:pt x="297" y="86"/>
                    <a:pt x="297" y="86"/>
                  </a:cubicBezTo>
                  <a:lnTo>
                    <a:pt x="297" y="79"/>
                  </a:lnTo>
                  <a:close/>
                  <a:moveTo>
                    <a:pt x="305" y="79"/>
                  </a:moveTo>
                  <a:cubicBezTo>
                    <a:pt x="312" y="79"/>
                    <a:pt x="312" y="79"/>
                    <a:pt x="312" y="79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05" y="86"/>
                    <a:pt x="305" y="86"/>
                    <a:pt x="305" y="86"/>
                  </a:cubicBezTo>
                  <a:lnTo>
                    <a:pt x="305" y="79"/>
                  </a:lnTo>
                  <a:close/>
                  <a:moveTo>
                    <a:pt x="270" y="48"/>
                  </a:moveTo>
                  <a:cubicBezTo>
                    <a:pt x="263" y="48"/>
                    <a:pt x="263" y="48"/>
                    <a:pt x="263" y="48"/>
                  </a:cubicBezTo>
                  <a:cubicBezTo>
                    <a:pt x="263" y="41"/>
                    <a:pt x="263" y="41"/>
                    <a:pt x="263" y="41"/>
                  </a:cubicBezTo>
                  <a:cubicBezTo>
                    <a:pt x="270" y="41"/>
                    <a:pt x="270" y="41"/>
                    <a:pt x="270" y="41"/>
                  </a:cubicBezTo>
                  <a:lnTo>
                    <a:pt x="270" y="48"/>
                  </a:lnTo>
                  <a:close/>
                  <a:moveTo>
                    <a:pt x="263" y="88"/>
                  </a:moveTo>
                  <a:cubicBezTo>
                    <a:pt x="270" y="88"/>
                    <a:pt x="270" y="88"/>
                    <a:pt x="270" y="88"/>
                  </a:cubicBezTo>
                  <a:cubicBezTo>
                    <a:pt x="270" y="95"/>
                    <a:pt x="270" y="95"/>
                    <a:pt x="270" y="95"/>
                  </a:cubicBezTo>
                  <a:cubicBezTo>
                    <a:pt x="263" y="95"/>
                    <a:pt x="263" y="95"/>
                    <a:pt x="263" y="95"/>
                  </a:cubicBezTo>
                  <a:lnTo>
                    <a:pt x="263" y="88"/>
                  </a:lnTo>
                  <a:close/>
                  <a:moveTo>
                    <a:pt x="272" y="88"/>
                  </a:moveTo>
                  <a:cubicBezTo>
                    <a:pt x="278" y="88"/>
                    <a:pt x="278" y="88"/>
                    <a:pt x="278" y="88"/>
                  </a:cubicBezTo>
                  <a:cubicBezTo>
                    <a:pt x="278" y="95"/>
                    <a:pt x="278" y="95"/>
                    <a:pt x="278" y="95"/>
                  </a:cubicBezTo>
                  <a:cubicBezTo>
                    <a:pt x="272" y="95"/>
                    <a:pt x="272" y="95"/>
                    <a:pt x="272" y="95"/>
                  </a:cubicBezTo>
                  <a:lnTo>
                    <a:pt x="272" y="88"/>
                  </a:lnTo>
                  <a:close/>
                  <a:moveTo>
                    <a:pt x="280" y="88"/>
                  </a:moveTo>
                  <a:cubicBezTo>
                    <a:pt x="287" y="88"/>
                    <a:pt x="287" y="88"/>
                    <a:pt x="287" y="88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0" y="95"/>
                    <a:pt x="280" y="95"/>
                    <a:pt x="280" y="95"/>
                  </a:cubicBezTo>
                  <a:lnTo>
                    <a:pt x="280" y="88"/>
                  </a:lnTo>
                  <a:close/>
                  <a:moveTo>
                    <a:pt x="288" y="88"/>
                  </a:moveTo>
                  <a:cubicBezTo>
                    <a:pt x="295" y="88"/>
                    <a:pt x="295" y="88"/>
                    <a:pt x="295" y="88"/>
                  </a:cubicBezTo>
                  <a:cubicBezTo>
                    <a:pt x="295" y="95"/>
                    <a:pt x="295" y="95"/>
                    <a:pt x="295" y="95"/>
                  </a:cubicBezTo>
                  <a:cubicBezTo>
                    <a:pt x="288" y="95"/>
                    <a:pt x="288" y="95"/>
                    <a:pt x="288" y="95"/>
                  </a:cubicBezTo>
                  <a:lnTo>
                    <a:pt x="288" y="88"/>
                  </a:lnTo>
                  <a:close/>
                  <a:moveTo>
                    <a:pt x="297" y="88"/>
                  </a:moveTo>
                  <a:cubicBezTo>
                    <a:pt x="304" y="88"/>
                    <a:pt x="304" y="88"/>
                    <a:pt x="304" y="88"/>
                  </a:cubicBezTo>
                  <a:cubicBezTo>
                    <a:pt x="304" y="95"/>
                    <a:pt x="304" y="95"/>
                    <a:pt x="304" y="95"/>
                  </a:cubicBezTo>
                  <a:cubicBezTo>
                    <a:pt x="297" y="95"/>
                    <a:pt x="297" y="95"/>
                    <a:pt x="297" y="95"/>
                  </a:cubicBezTo>
                  <a:lnTo>
                    <a:pt x="297" y="88"/>
                  </a:lnTo>
                  <a:close/>
                  <a:moveTo>
                    <a:pt x="305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312" y="95"/>
                    <a:pt x="312" y="95"/>
                    <a:pt x="312" y="95"/>
                  </a:cubicBezTo>
                  <a:cubicBezTo>
                    <a:pt x="305" y="95"/>
                    <a:pt x="305" y="95"/>
                    <a:pt x="305" y="95"/>
                  </a:cubicBezTo>
                  <a:lnTo>
                    <a:pt x="305" y="88"/>
                  </a:lnTo>
                  <a:close/>
                  <a:moveTo>
                    <a:pt x="312" y="36"/>
                  </a:moveTo>
                  <a:cubicBezTo>
                    <a:pt x="312" y="39"/>
                    <a:pt x="312" y="39"/>
                    <a:pt x="312" y="39"/>
                  </a:cubicBezTo>
                  <a:cubicBezTo>
                    <a:pt x="305" y="39"/>
                    <a:pt x="305" y="39"/>
                    <a:pt x="305" y="39"/>
                  </a:cubicBezTo>
                  <a:cubicBezTo>
                    <a:pt x="305" y="39"/>
                    <a:pt x="304" y="39"/>
                    <a:pt x="304" y="39"/>
                  </a:cubicBezTo>
                  <a:cubicBezTo>
                    <a:pt x="304" y="39"/>
                    <a:pt x="304" y="39"/>
                    <a:pt x="304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7" y="39"/>
                    <a:pt x="287" y="39"/>
                    <a:pt x="287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0" y="39"/>
                  </a:cubicBezTo>
                  <a:cubicBezTo>
                    <a:pt x="263" y="39"/>
                    <a:pt x="263" y="39"/>
                    <a:pt x="263" y="39"/>
                  </a:cubicBezTo>
                  <a:cubicBezTo>
                    <a:pt x="263" y="3"/>
                    <a:pt x="263" y="3"/>
                    <a:pt x="263" y="3"/>
                  </a:cubicBezTo>
                  <a:lnTo>
                    <a:pt x="312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281">
              <a:extLst>
                <a:ext uri="{FF2B5EF4-FFF2-40B4-BE49-F238E27FC236}">
                  <a16:creationId xmlns:a16="http://schemas.microsoft.com/office/drawing/2014/main" id="{27AE7F35-3C9D-4A88-831E-419F317C98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13238" y="4302125"/>
              <a:ext cx="434975" cy="531813"/>
            </a:xfrm>
            <a:custGeom>
              <a:avLst/>
              <a:gdLst>
                <a:gd name="T0" fmla="*/ 217 w 274"/>
                <a:gd name="T1" fmla="*/ 119 h 335"/>
                <a:gd name="T2" fmla="*/ 178 w 274"/>
                <a:gd name="T3" fmla="*/ 80 h 335"/>
                <a:gd name="T4" fmla="*/ 217 w 274"/>
                <a:gd name="T5" fmla="*/ 80 h 335"/>
                <a:gd name="T6" fmla="*/ 139 w 274"/>
                <a:gd name="T7" fmla="*/ 0 h 335"/>
                <a:gd name="T8" fmla="*/ 56 w 274"/>
                <a:gd name="T9" fmla="*/ 80 h 335"/>
                <a:gd name="T10" fmla="*/ 96 w 274"/>
                <a:gd name="T11" fmla="*/ 80 h 335"/>
                <a:gd name="T12" fmla="*/ 56 w 274"/>
                <a:gd name="T13" fmla="*/ 119 h 335"/>
                <a:gd name="T14" fmla="*/ 96 w 274"/>
                <a:gd name="T15" fmla="*/ 119 h 335"/>
                <a:gd name="T16" fmla="*/ 0 w 274"/>
                <a:gd name="T17" fmla="*/ 216 h 335"/>
                <a:gd name="T18" fmla="*/ 117 w 274"/>
                <a:gd name="T19" fmla="*/ 216 h 335"/>
                <a:gd name="T20" fmla="*/ 117 w 274"/>
                <a:gd name="T21" fmla="*/ 335 h 335"/>
                <a:gd name="T22" fmla="*/ 156 w 274"/>
                <a:gd name="T23" fmla="*/ 335 h 335"/>
                <a:gd name="T24" fmla="*/ 156 w 274"/>
                <a:gd name="T25" fmla="*/ 216 h 335"/>
                <a:gd name="T26" fmla="*/ 274 w 274"/>
                <a:gd name="T27" fmla="*/ 216 h 335"/>
                <a:gd name="T28" fmla="*/ 183 w 274"/>
                <a:gd name="T29" fmla="*/ 119 h 335"/>
                <a:gd name="T30" fmla="*/ 217 w 274"/>
                <a:gd name="T31" fmla="*/ 119 h 335"/>
                <a:gd name="T32" fmla="*/ 252 w 274"/>
                <a:gd name="T33" fmla="*/ 207 h 335"/>
                <a:gd name="T34" fmla="*/ 152 w 274"/>
                <a:gd name="T35" fmla="*/ 207 h 335"/>
                <a:gd name="T36" fmla="*/ 152 w 274"/>
                <a:gd name="T37" fmla="*/ 331 h 335"/>
                <a:gd name="T38" fmla="*/ 122 w 274"/>
                <a:gd name="T39" fmla="*/ 331 h 335"/>
                <a:gd name="T40" fmla="*/ 122 w 274"/>
                <a:gd name="T41" fmla="*/ 207 h 335"/>
                <a:gd name="T42" fmla="*/ 21 w 274"/>
                <a:gd name="T43" fmla="*/ 207 h 335"/>
                <a:gd name="T44" fmla="*/ 113 w 274"/>
                <a:gd name="T45" fmla="*/ 110 h 335"/>
                <a:gd name="T46" fmla="*/ 78 w 274"/>
                <a:gd name="T47" fmla="*/ 110 h 335"/>
                <a:gd name="T48" fmla="*/ 113 w 274"/>
                <a:gd name="T49" fmla="*/ 75 h 335"/>
                <a:gd name="T50" fmla="*/ 78 w 274"/>
                <a:gd name="T51" fmla="*/ 75 h 335"/>
                <a:gd name="T52" fmla="*/ 139 w 274"/>
                <a:gd name="T53" fmla="*/ 9 h 335"/>
                <a:gd name="T54" fmla="*/ 200 w 274"/>
                <a:gd name="T55" fmla="*/ 75 h 335"/>
                <a:gd name="T56" fmla="*/ 161 w 274"/>
                <a:gd name="T57" fmla="*/ 75 h 335"/>
                <a:gd name="T58" fmla="*/ 200 w 274"/>
                <a:gd name="T59" fmla="*/ 110 h 335"/>
                <a:gd name="T60" fmla="*/ 161 w 274"/>
                <a:gd name="T61" fmla="*/ 110 h 335"/>
                <a:gd name="T62" fmla="*/ 252 w 274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7" y="216"/>
                  </a:lnTo>
                  <a:lnTo>
                    <a:pt x="117" y="335"/>
                  </a:lnTo>
                  <a:lnTo>
                    <a:pt x="156" y="335"/>
                  </a:lnTo>
                  <a:lnTo>
                    <a:pt x="156" y="216"/>
                  </a:lnTo>
                  <a:lnTo>
                    <a:pt x="274" y="216"/>
                  </a:lnTo>
                  <a:lnTo>
                    <a:pt x="183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52" y="207"/>
                  </a:lnTo>
                  <a:lnTo>
                    <a:pt x="152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1" y="207"/>
                  </a:lnTo>
                  <a:lnTo>
                    <a:pt x="113" y="110"/>
                  </a:lnTo>
                  <a:lnTo>
                    <a:pt x="78" y="110"/>
                  </a:lnTo>
                  <a:lnTo>
                    <a:pt x="113" y="75"/>
                  </a:lnTo>
                  <a:lnTo>
                    <a:pt x="78" y="75"/>
                  </a:lnTo>
                  <a:lnTo>
                    <a:pt x="139" y="9"/>
                  </a:lnTo>
                  <a:lnTo>
                    <a:pt x="200" y="75"/>
                  </a:lnTo>
                  <a:lnTo>
                    <a:pt x="161" y="75"/>
                  </a:lnTo>
                  <a:lnTo>
                    <a:pt x="200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82">
              <a:extLst>
                <a:ext uri="{FF2B5EF4-FFF2-40B4-BE49-F238E27FC236}">
                  <a16:creationId xmlns:a16="http://schemas.microsoft.com/office/drawing/2014/main" id="{5989A34B-C156-45A0-8E78-C9F3DA21AF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81875" y="4302125"/>
              <a:ext cx="428625" cy="531813"/>
            </a:xfrm>
            <a:custGeom>
              <a:avLst/>
              <a:gdLst>
                <a:gd name="T0" fmla="*/ 217 w 270"/>
                <a:gd name="T1" fmla="*/ 119 h 335"/>
                <a:gd name="T2" fmla="*/ 178 w 270"/>
                <a:gd name="T3" fmla="*/ 80 h 335"/>
                <a:gd name="T4" fmla="*/ 217 w 270"/>
                <a:gd name="T5" fmla="*/ 80 h 335"/>
                <a:gd name="T6" fmla="*/ 139 w 270"/>
                <a:gd name="T7" fmla="*/ 0 h 335"/>
                <a:gd name="T8" fmla="*/ 56 w 270"/>
                <a:gd name="T9" fmla="*/ 80 h 335"/>
                <a:gd name="T10" fmla="*/ 96 w 270"/>
                <a:gd name="T11" fmla="*/ 80 h 335"/>
                <a:gd name="T12" fmla="*/ 56 w 270"/>
                <a:gd name="T13" fmla="*/ 119 h 335"/>
                <a:gd name="T14" fmla="*/ 96 w 270"/>
                <a:gd name="T15" fmla="*/ 119 h 335"/>
                <a:gd name="T16" fmla="*/ 0 w 270"/>
                <a:gd name="T17" fmla="*/ 216 h 335"/>
                <a:gd name="T18" fmla="*/ 113 w 270"/>
                <a:gd name="T19" fmla="*/ 216 h 335"/>
                <a:gd name="T20" fmla="*/ 113 w 270"/>
                <a:gd name="T21" fmla="*/ 335 h 335"/>
                <a:gd name="T22" fmla="*/ 157 w 270"/>
                <a:gd name="T23" fmla="*/ 335 h 335"/>
                <a:gd name="T24" fmla="*/ 157 w 270"/>
                <a:gd name="T25" fmla="*/ 216 h 335"/>
                <a:gd name="T26" fmla="*/ 270 w 270"/>
                <a:gd name="T27" fmla="*/ 216 h 335"/>
                <a:gd name="T28" fmla="*/ 178 w 270"/>
                <a:gd name="T29" fmla="*/ 119 h 335"/>
                <a:gd name="T30" fmla="*/ 217 w 270"/>
                <a:gd name="T31" fmla="*/ 119 h 335"/>
                <a:gd name="T32" fmla="*/ 252 w 270"/>
                <a:gd name="T33" fmla="*/ 207 h 335"/>
                <a:gd name="T34" fmla="*/ 148 w 270"/>
                <a:gd name="T35" fmla="*/ 207 h 335"/>
                <a:gd name="T36" fmla="*/ 148 w 270"/>
                <a:gd name="T37" fmla="*/ 331 h 335"/>
                <a:gd name="T38" fmla="*/ 122 w 270"/>
                <a:gd name="T39" fmla="*/ 331 h 335"/>
                <a:gd name="T40" fmla="*/ 122 w 270"/>
                <a:gd name="T41" fmla="*/ 207 h 335"/>
                <a:gd name="T42" fmla="*/ 22 w 270"/>
                <a:gd name="T43" fmla="*/ 207 h 335"/>
                <a:gd name="T44" fmla="*/ 113 w 270"/>
                <a:gd name="T45" fmla="*/ 110 h 335"/>
                <a:gd name="T46" fmla="*/ 74 w 270"/>
                <a:gd name="T47" fmla="*/ 110 h 335"/>
                <a:gd name="T48" fmla="*/ 113 w 270"/>
                <a:gd name="T49" fmla="*/ 75 h 335"/>
                <a:gd name="T50" fmla="*/ 74 w 270"/>
                <a:gd name="T51" fmla="*/ 75 h 335"/>
                <a:gd name="T52" fmla="*/ 139 w 270"/>
                <a:gd name="T53" fmla="*/ 9 h 335"/>
                <a:gd name="T54" fmla="*/ 196 w 270"/>
                <a:gd name="T55" fmla="*/ 75 h 335"/>
                <a:gd name="T56" fmla="*/ 161 w 270"/>
                <a:gd name="T57" fmla="*/ 75 h 335"/>
                <a:gd name="T58" fmla="*/ 196 w 270"/>
                <a:gd name="T59" fmla="*/ 110 h 335"/>
                <a:gd name="T60" fmla="*/ 161 w 270"/>
                <a:gd name="T61" fmla="*/ 110 h 335"/>
                <a:gd name="T62" fmla="*/ 252 w 270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0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3" y="216"/>
                  </a:lnTo>
                  <a:lnTo>
                    <a:pt x="113" y="335"/>
                  </a:lnTo>
                  <a:lnTo>
                    <a:pt x="157" y="335"/>
                  </a:lnTo>
                  <a:lnTo>
                    <a:pt x="157" y="216"/>
                  </a:lnTo>
                  <a:lnTo>
                    <a:pt x="270" y="216"/>
                  </a:lnTo>
                  <a:lnTo>
                    <a:pt x="178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48" y="207"/>
                  </a:lnTo>
                  <a:lnTo>
                    <a:pt x="148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2" y="207"/>
                  </a:lnTo>
                  <a:lnTo>
                    <a:pt x="113" y="110"/>
                  </a:lnTo>
                  <a:lnTo>
                    <a:pt x="74" y="110"/>
                  </a:lnTo>
                  <a:lnTo>
                    <a:pt x="113" y="75"/>
                  </a:lnTo>
                  <a:lnTo>
                    <a:pt x="74" y="75"/>
                  </a:lnTo>
                  <a:lnTo>
                    <a:pt x="139" y="9"/>
                  </a:lnTo>
                  <a:lnTo>
                    <a:pt x="196" y="75"/>
                  </a:lnTo>
                  <a:lnTo>
                    <a:pt x="161" y="75"/>
                  </a:lnTo>
                  <a:lnTo>
                    <a:pt x="196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283">
              <a:extLst>
                <a:ext uri="{FF2B5EF4-FFF2-40B4-BE49-F238E27FC236}">
                  <a16:creationId xmlns:a16="http://schemas.microsoft.com/office/drawing/2014/main" id="{B3D5C21F-33FE-4A08-8D3C-8724B8431A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22100" y="4714875"/>
              <a:ext cx="26988" cy="34925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1 h 5"/>
                <a:gd name="T4" fmla="*/ 1 w 4"/>
                <a:gd name="T5" fmla="*/ 4 h 5"/>
                <a:gd name="T6" fmla="*/ 2 w 4"/>
                <a:gd name="T7" fmla="*/ 5 h 5"/>
                <a:gd name="T8" fmla="*/ 3 w 4"/>
                <a:gd name="T9" fmla="*/ 4 h 5"/>
                <a:gd name="T10" fmla="*/ 3 w 4"/>
                <a:gd name="T11" fmla="*/ 1 h 5"/>
                <a:gd name="T12" fmla="*/ 2 w 4"/>
                <a:gd name="T13" fmla="*/ 0 h 5"/>
                <a:gd name="T14" fmla="*/ 2 w 4"/>
                <a:gd name="T15" fmla="*/ 4 h 5"/>
                <a:gd name="T16" fmla="*/ 1 w 4"/>
                <a:gd name="T17" fmla="*/ 3 h 5"/>
                <a:gd name="T18" fmla="*/ 1 w 4"/>
                <a:gd name="T19" fmla="*/ 1 h 5"/>
                <a:gd name="T20" fmla="*/ 2 w 4"/>
                <a:gd name="T21" fmla="*/ 1 h 5"/>
                <a:gd name="T22" fmla="*/ 2 w 4"/>
                <a:gd name="T23" fmla="*/ 1 h 5"/>
                <a:gd name="T24" fmla="*/ 2 w 4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4"/>
                    <a:pt x="1" y="4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4" y="4"/>
                    <a:pt x="4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1" y="3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284">
              <a:extLst>
                <a:ext uri="{FF2B5EF4-FFF2-40B4-BE49-F238E27FC236}">
                  <a16:creationId xmlns:a16="http://schemas.microsoft.com/office/drawing/2014/main" id="{F408A1BE-FE79-48DF-A5F3-8937DB2386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98300" y="4778375"/>
              <a:ext cx="20638" cy="34925"/>
            </a:xfrm>
            <a:custGeom>
              <a:avLst/>
              <a:gdLst>
                <a:gd name="T0" fmla="*/ 0 w 3"/>
                <a:gd name="T1" fmla="*/ 3 h 5"/>
                <a:gd name="T2" fmla="*/ 1 w 3"/>
                <a:gd name="T3" fmla="*/ 5 h 5"/>
                <a:gd name="T4" fmla="*/ 2 w 3"/>
                <a:gd name="T5" fmla="*/ 5 h 5"/>
                <a:gd name="T6" fmla="*/ 3 w 3"/>
                <a:gd name="T7" fmla="*/ 4 h 5"/>
                <a:gd name="T8" fmla="*/ 3 w 3"/>
                <a:gd name="T9" fmla="*/ 1 h 5"/>
                <a:gd name="T10" fmla="*/ 1 w 3"/>
                <a:gd name="T11" fmla="*/ 0 h 5"/>
                <a:gd name="T12" fmla="*/ 0 w 3"/>
                <a:gd name="T13" fmla="*/ 3 h 5"/>
                <a:gd name="T14" fmla="*/ 2 w 3"/>
                <a:gd name="T15" fmla="*/ 1 h 5"/>
                <a:gd name="T16" fmla="*/ 2 w 3"/>
                <a:gd name="T17" fmla="*/ 2 h 5"/>
                <a:gd name="T18" fmla="*/ 2 w 3"/>
                <a:gd name="T19" fmla="*/ 4 h 5"/>
                <a:gd name="T20" fmla="*/ 2 w 3"/>
                <a:gd name="T21" fmla="*/ 4 h 5"/>
                <a:gd name="T22" fmla="*/ 1 w 3"/>
                <a:gd name="T23" fmla="*/ 4 h 5"/>
                <a:gd name="T24" fmla="*/ 1 w 3"/>
                <a:gd name="T25" fmla="*/ 3 h 5"/>
                <a:gd name="T26" fmla="*/ 1 w 3"/>
                <a:gd name="T27" fmla="*/ 1 h 5"/>
                <a:gd name="T28" fmla="*/ 2 w 3"/>
                <a:gd name="T2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3" y="4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0" y="1"/>
                    <a:pt x="0" y="2"/>
                    <a:pt x="0" y="3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285">
              <a:extLst>
                <a:ext uri="{FF2B5EF4-FFF2-40B4-BE49-F238E27FC236}">
                  <a16:creationId xmlns:a16="http://schemas.microsoft.com/office/drawing/2014/main" id="{F403099D-EC73-41AD-8549-CCAE924B49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41050" y="4232275"/>
              <a:ext cx="1244600" cy="615950"/>
            </a:xfrm>
            <a:custGeom>
              <a:avLst/>
              <a:gdLst>
                <a:gd name="T0" fmla="*/ 175 w 180"/>
                <a:gd name="T1" fmla="*/ 84 h 88"/>
                <a:gd name="T2" fmla="*/ 168 w 180"/>
                <a:gd name="T3" fmla="*/ 84 h 88"/>
                <a:gd name="T4" fmla="*/ 168 w 180"/>
                <a:gd name="T5" fmla="*/ 3 h 88"/>
                <a:gd name="T6" fmla="*/ 165 w 180"/>
                <a:gd name="T7" fmla="*/ 0 h 88"/>
                <a:gd name="T8" fmla="*/ 56 w 180"/>
                <a:gd name="T9" fmla="*/ 0 h 88"/>
                <a:gd name="T10" fmla="*/ 52 w 180"/>
                <a:gd name="T11" fmla="*/ 5 h 88"/>
                <a:gd name="T12" fmla="*/ 52 w 180"/>
                <a:gd name="T13" fmla="*/ 42 h 88"/>
                <a:gd name="T14" fmla="*/ 125 w 180"/>
                <a:gd name="T15" fmla="*/ 43 h 88"/>
                <a:gd name="T16" fmla="*/ 127 w 180"/>
                <a:gd name="T17" fmla="*/ 65 h 88"/>
                <a:gd name="T18" fmla="*/ 165 w 180"/>
                <a:gd name="T19" fmla="*/ 66 h 88"/>
                <a:gd name="T20" fmla="*/ 107 w 180"/>
                <a:gd name="T21" fmla="*/ 85 h 88"/>
                <a:gd name="T22" fmla="*/ 126 w 180"/>
                <a:gd name="T23" fmla="*/ 66 h 88"/>
                <a:gd name="T24" fmla="*/ 126 w 180"/>
                <a:gd name="T25" fmla="*/ 45 h 88"/>
                <a:gd name="T26" fmla="*/ 21 w 180"/>
                <a:gd name="T27" fmla="*/ 43 h 88"/>
                <a:gd name="T28" fmla="*/ 17 w 180"/>
                <a:gd name="T29" fmla="*/ 44 h 88"/>
                <a:gd name="T30" fmla="*/ 16 w 180"/>
                <a:gd name="T31" fmla="*/ 49 h 88"/>
                <a:gd name="T32" fmla="*/ 15 w 180"/>
                <a:gd name="T33" fmla="*/ 65 h 88"/>
                <a:gd name="T34" fmla="*/ 13 w 180"/>
                <a:gd name="T35" fmla="*/ 64 h 88"/>
                <a:gd name="T36" fmla="*/ 10 w 180"/>
                <a:gd name="T37" fmla="*/ 62 h 88"/>
                <a:gd name="T38" fmla="*/ 6 w 180"/>
                <a:gd name="T39" fmla="*/ 62 h 88"/>
                <a:gd name="T40" fmla="*/ 5 w 180"/>
                <a:gd name="T41" fmla="*/ 68 h 88"/>
                <a:gd name="T42" fmla="*/ 5 w 180"/>
                <a:gd name="T43" fmla="*/ 84 h 88"/>
                <a:gd name="T44" fmla="*/ 0 w 180"/>
                <a:gd name="T45" fmla="*/ 86 h 88"/>
                <a:gd name="T46" fmla="*/ 3 w 180"/>
                <a:gd name="T47" fmla="*/ 88 h 88"/>
                <a:gd name="T48" fmla="*/ 6 w 180"/>
                <a:gd name="T49" fmla="*/ 88 h 88"/>
                <a:gd name="T50" fmla="*/ 172 w 180"/>
                <a:gd name="T51" fmla="*/ 88 h 88"/>
                <a:gd name="T52" fmla="*/ 180 w 180"/>
                <a:gd name="T53" fmla="*/ 87 h 88"/>
                <a:gd name="T54" fmla="*/ 178 w 180"/>
                <a:gd name="T55" fmla="*/ 87 h 88"/>
                <a:gd name="T56" fmla="*/ 169 w 180"/>
                <a:gd name="T57" fmla="*/ 87 h 88"/>
                <a:gd name="T58" fmla="*/ 5 w 180"/>
                <a:gd name="T59" fmla="*/ 87 h 88"/>
                <a:gd name="T60" fmla="*/ 1 w 180"/>
                <a:gd name="T61" fmla="*/ 86 h 88"/>
                <a:gd name="T62" fmla="*/ 4 w 180"/>
                <a:gd name="T63" fmla="*/ 85 h 88"/>
                <a:gd name="T64" fmla="*/ 6 w 180"/>
                <a:gd name="T65" fmla="*/ 85 h 88"/>
                <a:gd name="T66" fmla="*/ 6 w 180"/>
                <a:gd name="T67" fmla="*/ 68 h 88"/>
                <a:gd name="T68" fmla="*/ 7 w 180"/>
                <a:gd name="T69" fmla="*/ 63 h 88"/>
                <a:gd name="T70" fmla="*/ 10 w 180"/>
                <a:gd name="T71" fmla="*/ 63 h 88"/>
                <a:gd name="T72" fmla="*/ 12 w 180"/>
                <a:gd name="T73" fmla="*/ 64 h 88"/>
                <a:gd name="T74" fmla="*/ 13 w 180"/>
                <a:gd name="T75" fmla="*/ 66 h 88"/>
                <a:gd name="T76" fmla="*/ 17 w 180"/>
                <a:gd name="T77" fmla="*/ 66 h 88"/>
                <a:gd name="T78" fmla="*/ 17 w 180"/>
                <a:gd name="T79" fmla="*/ 66 h 88"/>
                <a:gd name="T80" fmla="*/ 17 w 180"/>
                <a:gd name="T81" fmla="*/ 48 h 88"/>
                <a:gd name="T82" fmla="*/ 20 w 180"/>
                <a:gd name="T83" fmla="*/ 44 h 88"/>
                <a:gd name="T84" fmla="*/ 125 w 180"/>
                <a:gd name="T85" fmla="*/ 44 h 88"/>
                <a:gd name="T86" fmla="*/ 126 w 180"/>
                <a:gd name="T87" fmla="*/ 65 h 88"/>
                <a:gd name="T88" fmla="*/ 106 w 180"/>
                <a:gd name="T89" fmla="*/ 66 h 88"/>
                <a:gd name="T90" fmla="*/ 107 w 180"/>
                <a:gd name="T91" fmla="*/ 85 h 88"/>
                <a:gd name="T92" fmla="*/ 166 w 180"/>
                <a:gd name="T93" fmla="*/ 85 h 88"/>
                <a:gd name="T94" fmla="*/ 166 w 180"/>
                <a:gd name="T95" fmla="*/ 65 h 88"/>
                <a:gd name="T96" fmla="*/ 128 w 180"/>
                <a:gd name="T97" fmla="*/ 45 h 88"/>
                <a:gd name="T98" fmla="*/ 53 w 180"/>
                <a:gd name="T99" fmla="*/ 42 h 88"/>
                <a:gd name="T100" fmla="*/ 53 w 180"/>
                <a:gd name="T101" fmla="*/ 5 h 88"/>
                <a:gd name="T102" fmla="*/ 56 w 180"/>
                <a:gd name="T103" fmla="*/ 1 h 88"/>
                <a:gd name="T104" fmla="*/ 165 w 180"/>
                <a:gd name="T105" fmla="*/ 1 h 88"/>
                <a:gd name="T106" fmla="*/ 167 w 180"/>
                <a:gd name="T107" fmla="*/ 3 h 88"/>
                <a:gd name="T108" fmla="*/ 167 w 180"/>
                <a:gd name="T109" fmla="*/ 85 h 88"/>
                <a:gd name="T110" fmla="*/ 174 w 180"/>
                <a:gd name="T111" fmla="*/ 85 h 88"/>
                <a:gd name="T112" fmla="*/ 179 w 180"/>
                <a:gd name="T113" fmla="*/ 86 h 88"/>
                <a:gd name="T114" fmla="*/ 178 w 180"/>
                <a:gd name="T115" fmla="*/ 8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0" h="88">
                  <a:moveTo>
                    <a:pt x="180" y="85"/>
                  </a:moveTo>
                  <a:cubicBezTo>
                    <a:pt x="179" y="84"/>
                    <a:pt x="177" y="84"/>
                    <a:pt x="175" y="84"/>
                  </a:cubicBezTo>
                  <a:cubicBezTo>
                    <a:pt x="175" y="84"/>
                    <a:pt x="175" y="84"/>
                    <a:pt x="174" y="84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8" y="80"/>
                    <a:pt x="168" y="73"/>
                    <a:pt x="168" y="64"/>
                  </a:cubicBezTo>
                  <a:cubicBezTo>
                    <a:pt x="168" y="40"/>
                    <a:pt x="168" y="4"/>
                    <a:pt x="168" y="3"/>
                  </a:cubicBezTo>
                  <a:cubicBezTo>
                    <a:pt x="168" y="3"/>
                    <a:pt x="168" y="2"/>
                    <a:pt x="167" y="1"/>
                  </a:cubicBezTo>
                  <a:cubicBezTo>
                    <a:pt x="167" y="0"/>
                    <a:pt x="166" y="0"/>
                    <a:pt x="16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5" y="0"/>
                    <a:pt x="54" y="0"/>
                    <a:pt x="53" y="0"/>
                  </a:cubicBezTo>
                  <a:cubicBezTo>
                    <a:pt x="52" y="0"/>
                    <a:pt x="52" y="3"/>
                    <a:pt x="52" y="5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6" y="43"/>
                    <a:pt x="127" y="44"/>
                    <a:pt x="127" y="45"/>
                  </a:cubicBezTo>
                  <a:cubicBezTo>
                    <a:pt x="127" y="65"/>
                    <a:pt x="127" y="65"/>
                    <a:pt x="127" y="65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6" y="66"/>
                    <a:pt x="126" y="66"/>
                    <a:pt x="126" y="6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4"/>
                    <a:pt x="126" y="43"/>
                    <a:pt x="125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0" y="43"/>
                  </a:cubicBezTo>
                  <a:cubicBezTo>
                    <a:pt x="19" y="43"/>
                    <a:pt x="18" y="43"/>
                    <a:pt x="17" y="44"/>
                  </a:cubicBezTo>
                  <a:cubicBezTo>
                    <a:pt x="16" y="44"/>
                    <a:pt x="16" y="46"/>
                    <a:pt x="16" y="48"/>
                  </a:cubicBezTo>
                  <a:cubicBezTo>
                    <a:pt x="16" y="48"/>
                    <a:pt x="16" y="49"/>
                    <a:pt x="16" y="49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16" y="65"/>
                    <a:pt x="16" y="65"/>
                    <a:pt x="15" y="65"/>
                  </a:cubicBezTo>
                  <a:cubicBezTo>
                    <a:pt x="15" y="65"/>
                    <a:pt x="14" y="65"/>
                    <a:pt x="13" y="65"/>
                  </a:cubicBezTo>
                  <a:cubicBezTo>
                    <a:pt x="13" y="65"/>
                    <a:pt x="13" y="65"/>
                    <a:pt x="13" y="64"/>
                  </a:cubicBezTo>
                  <a:cubicBezTo>
                    <a:pt x="13" y="64"/>
                    <a:pt x="13" y="63"/>
                    <a:pt x="13" y="62"/>
                  </a:cubicBezTo>
                  <a:cubicBezTo>
                    <a:pt x="12" y="62"/>
                    <a:pt x="11" y="62"/>
                    <a:pt x="10" y="62"/>
                  </a:cubicBezTo>
                  <a:cubicBezTo>
                    <a:pt x="10" y="62"/>
                    <a:pt x="9" y="62"/>
                    <a:pt x="9" y="62"/>
                  </a:cubicBezTo>
                  <a:cubicBezTo>
                    <a:pt x="8" y="62"/>
                    <a:pt x="7" y="62"/>
                    <a:pt x="6" y="62"/>
                  </a:cubicBezTo>
                  <a:cubicBezTo>
                    <a:pt x="5" y="63"/>
                    <a:pt x="5" y="64"/>
                    <a:pt x="5" y="66"/>
                  </a:cubicBezTo>
                  <a:cubicBezTo>
                    <a:pt x="5" y="67"/>
                    <a:pt x="5" y="67"/>
                    <a:pt x="5" y="68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6"/>
                    <a:pt x="5" y="81"/>
                    <a:pt x="5" y="84"/>
                  </a:cubicBezTo>
                  <a:cubicBezTo>
                    <a:pt x="5" y="84"/>
                    <a:pt x="5" y="84"/>
                    <a:pt x="4" y="84"/>
                  </a:cubicBezTo>
                  <a:cubicBezTo>
                    <a:pt x="3" y="84"/>
                    <a:pt x="0" y="84"/>
                    <a:pt x="0" y="86"/>
                  </a:cubicBezTo>
                  <a:cubicBezTo>
                    <a:pt x="0" y="87"/>
                    <a:pt x="0" y="87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4" y="88"/>
                    <a:pt x="4" y="88"/>
                    <a:pt x="5" y="88"/>
                  </a:cubicBezTo>
                  <a:cubicBezTo>
                    <a:pt x="5" y="88"/>
                    <a:pt x="6" y="88"/>
                    <a:pt x="6" y="88"/>
                  </a:cubicBezTo>
                  <a:cubicBezTo>
                    <a:pt x="169" y="88"/>
                    <a:pt x="169" y="88"/>
                    <a:pt x="169" y="88"/>
                  </a:cubicBezTo>
                  <a:cubicBezTo>
                    <a:pt x="170" y="88"/>
                    <a:pt x="171" y="88"/>
                    <a:pt x="172" y="88"/>
                  </a:cubicBezTo>
                  <a:cubicBezTo>
                    <a:pt x="174" y="88"/>
                    <a:pt x="176" y="88"/>
                    <a:pt x="178" y="88"/>
                  </a:cubicBezTo>
                  <a:cubicBezTo>
                    <a:pt x="180" y="88"/>
                    <a:pt x="180" y="87"/>
                    <a:pt x="180" y="87"/>
                  </a:cubicBezTo>
                  <a:cubicBezTo>
                    <a:pt x="180" y="86"/>
                    <a:pt x="180" y="85"/>
                    <a:pt x="180" y="85"/>
                  </a:cubicBezTo>
                  <a:close/>
                  <a:moveTo>
                    <a:pt x="178" y="87"/>
                  </a:moveTo>
                  <a:cubicBezTo>
                    <a:pt x="176" y="87"/>
                    <a:pt x="174" y="87"/>
                    <a:pt x="172" y="87"/>
                  </a:cubicBezTo>
                  <a:cubicBezTo>
                    <a:pt x="171" y="87"/>
                    <a:pt x="170" y="87"/>
                    <a:pt x="169" y="87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6" y="87"/>
                    <a:pt x="5" y="87"/>
                    <a:pt x="5" y="87"/>
                  </a:cubicBezTo>
                  <a:cubicBezTo>
                    <a:pt x="3" y="87"/>
                    <a:pt x="2" y="87"/>
                    <a:pt x="1" y="87"/>
                  </a:cubicBezTo>
                  <a:cubicBezTo>
                    <a:pt x="1" y="87"/>
                    <a:pt x="1" y="87"/>
                    <a:pt x="1" y="86"/>
                  </a:cubicBezTo>
                  <a:cubicBezTo>
                    <a:pt x="1" y="85"/>
                    <a:pt x="2" y="85"/>
                    <a:pt x="3" y="85"/>
                  </a:cubicBezTo>
                  <a:cubicBezTo>
                    <a:pt x="3" y="85"/>
                    <a:pt x="4" y="85"/>
                    <a:pt x="4" y="85"/>
                  </a:cubicBezTo>
                  <a:cubicBezTo>
                    <a:pt x="5" y="85"/>
                    <a:pt x="5" y="85"/>
                    <a:pt x="6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6" y="81"/>
                    <a:pt x="6" y="76"/>
                    <a:pt x="6" y="72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6"/>
                  </a:cubicBezTo>
                  <a:cubicBezTo>
                    <a:pt x="6" y="65"/>
                    <a:pt x="6" y="63"/>
                    <a:pt x="7" y="63"/>
                  </a:cubicBezTo>
                  <a:cubicBezTo>
                    <a:pt x="7" y="62"/>
                    <a:pt x="8" y="63"/>
                    <a:pt x="9" y="63"/>
                  </a:cubicBezTo>
                  <a:cubicBezTo>
                    <a:pt x="9" y="63"/>
                    <a:pt x="10" y="63"/>
                    <a:pt x="10" y="63"/>
                  </a:cubicBezTo>
                  <a:cubicBezTo>
                    <a:pt x="11" y="62"/>
                    <a:pt x="12" y="62"/>
                    <a:pt x="12" y="63"/>
                  </a:cubicBezTo>
                  <a:cubicBezTo>
                    <a:pt x="12" y="63"/>
                    <a:pt x="12" y="64"/>
                    <a:pt x="12" y="64"/>
                  </a:cubicBezTo>
                  <a:cubicBezTo>
                    <a:pt x="12" y="65"/>
                    <a:pt x="12" y="65"/>
                    <a:pt x="12" y="66"/>
                  </a:cubicBezTo>
                  <a:cubicBezTo>
                    <a:pt x="12" y="66"/>
                    <a:pt x="12" y="66"/>
                    <a:pt x="13" y="66"/>
                  </a:cubicBezTo>
                  <a:cubicBezTo>
                    <a:pt x="13" y="66"/>
                    <a:pt x="14" y="66"/>
                    <a:pt x="15" y="66"/>
                  </a:cubicBezTo>
                  <a:cubicBezTo>
                    <a:pt x="16" y="66"/>
                    <a:pt x="16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49"/>
                    <a:pt x="17" y="48"/>
                    <a:pt x="17" y="48"/>
                  </a:cubicBezTo>
                  <a:cubicBezTo>
                    <a:pt x="17" y="47"/>
                    <a:pt x="17" y="45"/>
                    <a:pt x="18" y="44"/>
                  </a:cubicBezTo>
                  <a:cubicBezTo>
                    <a:pt x="18" y="44"/>
                    <a:pt x="19" y="44"/>
                    <a:pt x="20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6" y="44"/>
                    <a:pt x="126" y="45"/>
                  </a:cubicBezTo>
                  <a:cubicBezTo>
                    <a:pt x="126" y="65"/>
                    <a:pt x="126" y="65"/>
                    <a:pt x="126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65"/>
                    <a:pt x="106" y="65"/>
                    <a:pt x="106" y="66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06" y="85"/>
                    <a:pt x="107" y="85"/>
                    <a:pt x="107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3"/>
                    <a:pt x="126" y="42"/>
                    <a:pt x="125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6"/>
                    <a:pt x="53" y="5"/>
                  </a:cubicBezTo>
                  <a:cubicBezTo>
                    <a:pt x="53" y="3"/>
                    <a:pt x="53" y="1"/>
                    <a:pt x="54" y="1"/>
                  </a:cubicBezTo>
                  <a:cubicBezTo>
                    <a:pt x="54" y="1"/>
                    <a:pt x="55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6" y="1"/>
                    <a:pt x="166" y="1"/>
                    <a:pt x="167" y="2"/>
                  </a:cubicBezTo>
                  <a:cubicBezTo>
                    <a:pt x="167" y="2"/>
                    <a:pt x="167" y="3"/>
                    <a:pt x="167" y="3"/>
                  </a:cubicBezTo>
                  <a:cubicBezTo>
                    <a:pt x="167" y="4"/>
                    <a:pt x="167" y="31"/>
                    <a:pt x="167" y="64"/>
                  </a:cubicBezTo>
                  <a:cubicBezTo>
                    <a:pt x="167" y="73"/>
                    <a:pt x="167" y="81"/>
                    <a:pt x="167" y="85"/>
                  </a:cubicBezTo>
                  <a:cubicBezTo>
                    <a:pt x="167" y="85"/>
                    <a:pt x="167" y="85"/>
                    <a:pt x="168" y="85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7" y="85"/>
                    <a:pt x="178" y="85"/>
                    <a:pt x="179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9" y="87"/>
                    <a:pt x="179" y="87"/>
                    <a:pt x="178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286">
              <a:extLst>
                <a:ext uri="{FF2B5EF4-FFF2-40B4-BE49-F238E27FC236}">
                  <a16:creationId xmlns:a16="http://schemas.microsoft.com/office/drawing/2014/main" id="{317D59D3-10FF-4095-88D1-D0C5011EDB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15775" y="4275138"/>
              <a:ext cx="14288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87">
              <a:extLst>
                <a:ext uri="{FF2B5EF4-FFF2-40B4-BE49-F238E27FC236}">
                  <a16:creationId xmlns:a16="http://schemas.microsoft.com/office/drawing/2014/main" id="{B7488022-15FD-43C1-A7D2-361FF0AB50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36388" y="4568825"/>
              <a:ext cx="12700" cy="90488"/>
            </a:xfrm>
            <a:custGeom>
              <a:avLst/>
              <a:gdLst>
                <a:gd name="T0" fmla="*/ 1 w 2"/>
                <a:gd name="T1" fmla="*/ 13 h 13"/>
                <a:gd name="T2" fmla="*/ 2 w 2"/>
                <a:gd name="T3" fmla="*/ 12 h 13"/>
                <a:gd name="T4" fmla="*/ 2 w 2"/>
                <a:gd name="T5" fmla="*/ 1 h 13"/>
                <a:gd name="T6" fmla="*/ 1 w 2"/>
                <a:gd name="T7" fmla="*/ 0 h 13"/>
                <a:gd name="T8" fmla="*/ 0 w 2"/>
                <a:gd name="T9" fmla="*/ 1 h 13"/>
                <a:gd name="T10" fmla="*/ 0 w 2"/>
                <a:gd name="T11" fmla="*/ 12 h 13"/>
                <a:gd name="T12" fmla="*/ 1 w 2"/>
                <a:gd name="T13" fmla="*/ 13 h 13"/>
                <a:gd name="T14" fmla="*/ 1 w 2"/>
                <a:gd name="T15" fmla="*/ 1 h 13"/>
                <a:gd name="T16" fmla="*/ 1 w 2"/>
                <a:gd name="T17" fmla="*/ 1 h 13"/>
                <a:gd name="T18" fmla="*/ 1 w 2"/>
                <a:gd name="T19" fmla="*/ 1 h 13"/>
                <a:gd name="T20" fmla="*/ 1 w 2"/>
                <a:gd name="T21" fmla="*/ 12 h 13"/>
                <a:gd name="T22" fmla="*/ 1 w 2"/>
                <a:gd name="T23" fmla="*/ 12 h 13"/>
                <a:gd name="T24" fmla="*/ 1 w 2"/>
                <a:gd name="T2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3">
                  <a:moveTo>
                    <a:pt x="1" y="13"/>
                  </a:moveTo>
                  <a:cubicBezTo>
                    <a:pt x="2" y="13"/>
                    <a:pt x="2" y="13"/>
                    <a:pt x="2" y="1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1" y="1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288">
              <a:extLst>
                <a:ext uri="{FF2B5EF4-FFF2-40B4-BE49-F238E27FC236}">
                  <a16:creationId xmlns:a16="http://schemas.microsoft.com/office/drawing/2014/main" id="{DDF2BCCB-B131-4959-971F-D92A9F5A63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45925" y="4476750"/>
              <a:ext cx="242888" cy="182563"/>
            </a:xfrm>
            <a:custGeom>
              <a:avLst/>
              <a:gdLst>
                <a:gd name="T0" fmla="*/ 35 w 35"/>
                <a:gd name="T1" fmla="*/ 0 h 26"/>
                <a:gd name="T2" fmla="*/ 0 w 35"/>
                <a:gd name="T3" fmla="*/ 0 h 26"/>
                <a:gd name="T4" fmla="*/ 0 w 35"/>
                <a:gd name="T5" fmla="*/ 1 h 26"/>
                <a:gd name="T6" fmla="*/ 0 w 35"/>
                <a:gd name="T7" fmla="*/ 25 h 26"/>
                <a:gd name="T8" fmla="*/ 0 w 35"/>
                <a:gd name="T9" fmla="*/ 26 h 26"/>
                <a:gd name="T10" fmla="*/ 35 w 35"/>
                <a:gd name="T11" fmla="*/ 26 h 26"/>
                <a:gd name="T12" fmla="*/ 35 w 35"/>
                <a:gd name="T13" fmla="*/ 25 h 26"/>
                <a:gd name="T14" fmla="*/ 35 w 35"/>
                <a:gd name="T15" fmla="*/ 1 h 26"/>
                <a:gd name="T16" fmla="*/ 35 w 35"/>
                <a:gd name="T17" fmla="*/ 0 h 26"/>
                <a:gd name="T18" fmla="*/ 34 w 35"/>
                <a:gd name="T19" fmla="*/ 25 h 26"/>
                <a:gd name="T20" fmla="*/ 1 w 35"/>
                <a:gd name="T21" fmla="*/ 25 h 26"/>
                <a:gd name="T22" fmla="*/ 1 w 35"/>
                <a:gd name="T23" fmla="*/ 1 h 26"/>
                <a:gd name="T24" fmla="*/ 34 w 35"/>
                <a:gd name="T25" fmla="*/ 1 h 26"/>
                <a:gd name="T26" fmla="*/ 34 w 35"/>
                <a:gd name="T2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26">
                  <a:moveTo>
                    <a:pt x="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5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34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4" y="1"/>
                    <a:pt x="34" y="1"/>
                    <a:pt x="34" y="1"/>
                  </a:cubicBezTo>
                  <a:lnTo>
                    <a:pt x="3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289">
              <a:extLst>
                <a:ext uri="{FF2B5EF4-FFF2-40B4-BE49-F238E27FC236}">
                  <a16:creationId xmlns:a16="http://schemas.microsoft.com/office/drawing/2014/main" id="{40BF592D-B3BE-47F4-9ACF-3D5561DE43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04650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290">
              <a:extLst>
                <a:ext uri="{FF2B5EF4-FFF2-40B4-BE49-F238E27FC236}">
                  <a16:creationId xmlns:a16="http://schemas.microsoft.com/office/drawing/2014/main" id="{29745BCC-F23E-40C6-9B3F-F6AB117F91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42713" y="4568825"/>
              <a:ext cx="20638" cy="133350"/>
            </a:xfrm>
            <a:custGeom>
              <a:avLst/>
              <a:gdLst>
                <a:gd name="T0" fmla="*/ 2 w 3"/>
                <a:gd name="T1" fmla="*/ 19 h 19"/>
                <a:gd name="T2" fmla="*/ 3 w 3"/>
                <a:gd name="T3" fmla="*/ 18 h 19"/>
                <a:gd name="T4" fmla="*/ 3 w 3"/>
                <a:gd name="T5" fmla="*/ 1 h 19"/>
                <a:gd name="T6" fmla="*/ 2 w 3"/>
                <a:gd name="T7" fmla="*/ 0 h 19"/>
                <a:gd name="T8" fmla="*/ 0 w 3"/>
                <a:gd name="T9" fmla="*/ 1 h 19"/>
                <a:gd name="T10" fmla="*/ 0 w 3"/>
                <a:gd name="T11" fmla="*/ 18 h 19"/>
                <a:gd name="T12" fmla="*/ 2 w 3"/>
                <a:gd name="T13" fmla="*/ 19 h 19"/>
                <a:gd name="T14" fmla="*/ 1 w 3"/>
                <a:gd name="T15" fmla="*/ 1 h 19"/>
                <a:gd name="T16" fmla="*/ 2 w 3"/>
                <a:gd name="T17" fmla="*/ 1 h 19"/>
                <a:gd name="T18" fmla="*/ 2 w 3"/>
                <a:gd name="T19" fmla="*/ 1 h 19"/>
                <a:gd name="T20" fmla="*/ 2 w 3"/>
                <a:gd name="T21" fmla="*/ 18 h 19"/>
                <a:gd name="T22" fmla="*/ 1 w 3"/>
                <a:gd name="T23" fmla="*/ 18 h 19"/>
                <a:gd name="T24" fmla="*/ 1 w 3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19">
                  <a:moveTo>
                    <a:pt x="2" y="19"/>
                  </a:moveTo>
                  <a:cubicBezTo>
                    <a:pt x="2" y="19"/>
                    <a:pt x="3" y="19"/>
                    <a:pt x="3" y="1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2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291">
              <a:extLst>
                <a:ext uri="{FF2B5EF4-FFF2-40B4-BE49-F238E27FC236}">
                  <a16:creationId xmlns:a16="http://schemas.microsoft.com/office/drawing/2014/main" id="{B58FAEBE-DF6B-4452-B287-8411CB8F49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2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2 w 2"/>
                <a:gd name="T23" fmla="*/ 2 h 31"/>
                <a:gd name="T24" fmla="*/ 2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2" y="30"/>
                  </a:moveTo>
                  <a:cubicBezTo>
                    <a:pt x="2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lnTo>
                    <a:pt x="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92">
              <a:extLst>
                <a:ext uri="{FF2B5EF4-FFF2-40B4-BE49-F238E27FC236}">
                  <a16:creationId xmlns:a16="http://schemas.microsoft.com/office/drawing/2014/main" id="{AE52DC58-07FD-41D1-BA1C-901E5D6DC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25238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293">
              <a:extLst>
                <a:ext uri="{FF2B5EF4-FFF2-40B4-BE49-F238E27FC236}">
                  <a16:creationId xmlns:a16="http://schemas.microsoft.com/office/drawing/2014/main" id="{AEB4F28D-465A-42C9-81F6-82470991A48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95113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294">
              <a:extLst>
                <a:ext uri="{FF2B5EF4-FFF2-40B4-BE49-F238E27FC236}">
                  <a16:creationId xmlns:a16="http://schemas.microsoft.com/office/drawing/2014/main" id="{DA2EF04D-49A2-4DBD-9492-00BB4DDE45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83988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295">
              <a:extLst>
                <a:ext uri="{FF2B5EF4-FFF2-40B4-BE49-F238E27FC236}">
                  <a16:creationId xmlns:a16="http://schemas.microsoft.com/office/drawing/2014/main" id="{6A4799C1-8D3B-4444-BA67-B99936C4FB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72863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296">
              <a:extLst>
                <a:ext uri="{FF2B5EF4-FFF2-40B4-BE49-F238E27FC236}">
                  <a16:creationId xmlns:a16="http://schemas.microsoft.com/office/drawing/2014/main" id="{AEA8EE0D-CF16-4167-BB4F-C5060444EA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99013"/>
              <a:ext cx="560388" cy="22225"/>
            </a:xfrm>
            <a:custGeom>
              <a:avLst/>
              <a:gdLst>
                <a:gd name="T0" fmla="*/ 80 w 81"/>
                <a:gd name="T1" fmla="*/ 0 h 3"/>
                <a:gd name="T2" fmla="*/ 1 w 81"/>
                <a:gd name="T3" fmla="*/ 0 h 3"/>
                <a:gd name="T4" fmla="*/ 0 w 81"/>
                <a:gd name="T5" fmla="*/ 0 h 3"/>
                <a:gd name="T6" fmla="*/ 0 w 81"/>
                <a:gd name="T7" fmla="*/ 3 h 3"/>
                <a:gd name="T8" fmla="*/ 1 w 81"/>
                <a:gd name="T9" fmla="*/ 3 h 3"/>
                <a:gd name="T10" fmla="*/ 80 w 81"/>
                <a:gd name="T11" fmla="*/ 3 h 3"/>
                <a:gd name="T12" fmla="*/ 81 w 81"/>
                <a:gd name="T13" fmla="*/ 3 h 3"/>
                <a:gd name="T14" fmla="*/ 81 w 81"/>
                <a:gd name="T15" fmla="*/ 0 h 3"/>
                <a:gd name="T16" fmla="*/ 80 w 81"/>
                <a:gd name="T17" fmla="*/ 0 h 3"/>
                <a:gd name="T18" fmla="*/ 80 w 81"/>
                <a:gd name="T19" fmla="*/ 2 h 3"/>
                <a:gd name="T20" fmla="*/ 1 w 81"/>
                <a:gd name="T21" fmla="*/ 2 h 3"/>
                <a:gd name="T22" fmla="*/ 1 w 81"/>
                <a:gd name="T23" fmla="*/ 1 h 3"/>
                <a:gd name="T24" fmla="*/ 80 w 81"/>
                <a:gd name="T25" fmla="*/ 1 h 3"/>
                <a:gd name="T26" fmla="*/ 80 w 81"/>
                <a:gd name="T2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3">
                  <a:moveTo>
                    <a:pt x="8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81" y="0"/>
                    <a:pt x="80" y="0"/>
                  </a:cubicBezTo>
                  <a:close/>
                  <a:moveTo>
                    <a:pt x="80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80" y="1"/>
                    <a:pt x="80" y="1"/>
                    <a:pt x="80" y="1"/>
                  </a:cubicBezTo>
                  <a:lnTo>
                    <a:pt x="8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297">
              <a:extLst>
                <a:ext uri="{FF2B5EF4-FFF2-40B4-BE49-F238E27FC236}">
                  <a16:creationId xmlns:a16="http://schemas.microsoft.com/office/drawing/2014/main" id="{9A8EC69E-8D47-48D3-859A-CDE9D89F204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39550" y="4568825"/>
              <a:ext cx="12700" cy="133350"/>
            </a:xfrm>
            <a:custGeom>
              <a:avLst/>
              <a:gdLst>
                <a:gd name="T0" fmla="*/ 1 w 2"/>
                <a:gd name="T1" fmla="*/ 0 h 19"/>
                <a:gd name="T2" fmla="*/ 0 w 2"/>
                <a:gd name="T3" fmla="*/ 1 h 19"/>
                <a:gd name="T4" fmla="*/ 0 w 2"/>
                <a:gd name="T5" fmla="*/ 18 h 19"/>
                <a:gd name="T6" fmla="*/ 1 w 2"/>
                <a:gd name="T7" fmla="*/ 19 h 19"/>
                <a:gd name="T8" fmla="*/ 2 w 2"/>
                <a:gd name="T9" fmla="*/ 18 h 19"/>
                <a:gd name="T10" fmla="*/ 2 w 2"/>
                <a:gd name="T11" fmla="*/ 1 h 19"/>
                <a:gd name="T12" fmla="*/ 1 w 2"/>
                <a:gd name="T13" fmla="*/ 0 h 19"/>
                <a:gd name="T14" fmla="*/ 1 w 2"/>
                <a:gd name="T15" fmla="*/ 18 h 19"/>
                <a:gd name="T16" fmla="*/ 1 w 2"/>
                <a:gd name="T17" fmla="*/ 18 h 19"/>
                <a:gd name="T18" fmla="*/ 1 w 2"/>
                <a:gd name="T19" fmla="*/ 1 h 19"/>
                <a:gd name="T20" fmla="*/ 1 w 2"/>
                <a:gd name="T21" fmla="*/ 1 h 19"/>
                <a:gd name="T22" fmla="*/ 1 w 2"/>
                <a:gd name="T23" fmla="*/ 1 h 19"/>
                <a:gd name="T24" fmla="*/ 1 w 2"/>
                <a:gd name="T2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1" y="19"/>
                  </a:cubicBezTo>
                  <a:cubicBezTo>
                    <a:pt x="2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298">
              <a:extLst>
                <a:ext uri="{FF2B5EF4-FFF2-40B4-BE49-F238E27FC236}">
                  <a16:creationId xmlns:a16="http://schemas.microsoft.com/office/drawing/2014/main" id="{F5B1A3F9-7557-4A27-A22D-7D1A7390CE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43450"/>
              <a:ext cx="484188" cy="28575"/>
            </a:xfrm>
            <a:custGeom>
              <a:avLst/>
              <a:gdLst>
                <a:gd name="T0" fmla="*/ 1 w 70"/>
                <a:gd name="T1" fmla="*/ 4 h 4"/>
                <a:gd name="T2" fmla="*/ 70 w 70"/>
                <a:gd name="T3" fmla="*/ 4 h 4"/>
                <a:gd name="T4" fmla="*/ 70 w 70"/>
                <a:gd name="T5" fmla="*/ 4 h 4"/>
                <a:gd name="T6" fmla="*/ 70 w 70"/>
                <a:gd name="T7" fmla="*/ 1 h 4"/>
                <a:gd name="T8" fmla="*/ 70 w 70"/>
                <a:gd name="T9" fmla="*/ 0 h 4"/>
                <a:gd name="T10" fmla="*/ 1 w 70"/>
                <a:gd name="T11" fmla="*/ 0 h 4"/>
                <a:gd name="T12" fmla="*/ 0 w 70"/>
                <a:gd name="T13" fmla="*/ 1 h 4"/>
                <a:gd name="T14" fmla="*/ 0 w 70"/>
                <a:gd name="T15" fmla="*/ 4 h 4"/>
                <a:gd name="T16" fmla="*/ 1 w 70"/>
                <a:gd name="T17" fmla="*/ 4 h 4"/>
                <a:gd name="T18" fmla="*/ 1 w 70"/>
                <a:gd name="T19" fmla="*/ 1 h 4"/>
                <a:gd name="T20" fmla="*/ 69 w 70"/>
                <a:gd name="T21" fmla="*/ 1 h 4"/>
                <a:gd name="T22" fmla="*/ 69 w 70"/>
                <a:gd name="T23" fmla="*/ 3 h 4"/>
                <a:gd name="T24" fmla="*/ 1 w 70"/>
                <a:gd name="T25" fmla="*/ 3 h 4"/>
                <a:gd name="T26" fmla="*/ 1 w 70"/>
                <a:gd name="T2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4">
                  <a:moveTo>
                    <a:pt x="1" y="4"/>
                  </a:moveTo>
                  <a:cubicBezTo>
                    <a:pt x="70" y="4"/>
                    <a:pt x="70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0"/>
                    <a:pt x="7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lose/>
                  <a:moveTo>
                    <a:pt x="1" y="1"/>
                  </a:moveTo>
                  <a:cubicBezTo>
                    <a:pt x="69" y="1"/>
                    <a:pt x="69" y="1"/>
                    <a:pt x="69" y="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1" y="3"/>
                    <a:pt x="1" y="3"/>
                    <a:pt x="1" y="3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299">
              <a:extLst>
                <a:ext uri="{FF2B5EF4-FFF2-40B4-BE49-F238E27FC236}">
                  <a16:creationId xmlns:a16="http://schemas.microsoft.com/office/drawing/2014/main" id="{66B2B12E-8A7F-4784-B857-53495185D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26900" y="4275138"/>
              <a:ext cx="12700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300">
              <a:extLst>
                <a:ext uri="{FF2B5EF4-FFF2-40B4-BE49-F238E27FC236}">
                  <a16:creationId xmlns:a16="http://schemas.microsoft.com/office/drawing/2014/main" id="{50404DAB-CDAD-4470-AF12-D0DE4A39B6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93475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301">
              <a:extLst>
                <a:ext uri="{FF2B5EF4-FFF2-40B4-BE49-F238E27FC236}">
                  <a16:creationId xmlns:a16="http://schemas.microsoft.com/office/drawing/2014/main" id="{1AE2EB5D-F747-40A8-9223-5C81532A23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589463"/>
              <a:ext cx="53975" cy="112713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16 h 16"/>
                <a:gd name="T4" fmla="*/ 8 w 8"/>
                <a:gd name="T5" fmla="*/ 15 h 16"/>
                <a:gd name="T6" fmla="*/ 8 w 8"/>
                <a:gd name="T7" fmla="*/ 1 h 16"/>
                <a:gd name="T8" fmla="*/ 8 w 8"/>
                <a:gd name="T9" fmla="*/ 0 h 16"/>
                <a:gd name="T10" fmla="*/ 0 w 8"/>
                <a:gd name="T11" fmla="*/ 0 h 16"/>
                <a:gd name="T12" fmla="*/ 0 w 8"/>
                <a:gd name="T13" fmla="*/ 1 h 16"/>
                <a:gd name="T14" fmla="*/ 0 w 8"/>
                <a:gd name="T15" fmla="*/ 15 h 16"/>
                <a:gd name="T16" fmla="*/ 0 w 8"/>
                <a:gd name="T17" fmla="*/ 16 h 16"/>
                <a:gd name="T18" fmla="*/ 1 w 8"/>
                <a:gd name="T19" fmla="*/ 1 h 16"/>
                <a:gd name="T20" fmla="*/ 7 w 8"/>
                <a:gd name="T21" fmla="*/ 1 h 16"/>
                <a:gd name="T22" fmla="*/ 7 w 8"/>
                <a:gd name="T23" fmla="*/ 15 h 16"/>
                <a:gd name="T24" fmla="*/ 1 w 8"/>
                <a:gd name="T25" fmla="*/ 15 h 16"/>
                <a:gd name="T26" fmla="*/ 1 w 8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5"/>
                    <a:pt x="8" y="1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0" y="16"/>
                  </a:cubicBezTo>
                  <a:close/>
                  <a:moveTo>
                    <a:pt x="1" y="1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302">
              <a:extLst>
                <a:ext uri="{FF2B5EF4-FFF2-40B4-BE49-F238E27FC236}">
                  <a16:creationId xmlns:a16="http://schemas.microsoft.com/office/drawing/2014/main" id="{5701E320-C8A4-494D-AA70-774D6CB6A0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20438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1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1 w 2"/>
                <a:gd name="T23" fmla="*/ 18 h 19"/>
                <a:gd name="T24" fmla="*/ 1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303">
              <a:extLst>
                <a:ext uri="{FF2B5EF4-FFF2-40B4-BE49-F238E27FC236}">
                  <a16:creationId xmlns:a16="http://schemas.microsoft.com/office/drawing/2014/main" id="{7BD927AA-A2C5-46F9-B779-CDCDDB0181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17275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0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0 w 2"/>
                <a:gd name="T23" fmla="*/ 18 h 19"/>
                <a:gd name="T24" fmla="*/ 0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0" y="18"/>
                    <a:pt x="0" y="1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304">
              <a:extLst>
                <a:ext uri="{FF2B5EF4-FFF2-40B4-BE49-F238E27FC236}">
                  <a16:creationId xmlns:a16="http://schemas.microsoft.com/office/drawing/2014/main" id="{9AC0A2BA-CEAE-4FB9-BDA5-642165826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12613" y="4729163"/>
              <a:ext cx="26988" cy="34925"/>
            </a:xfrm>
            <a:custGeom>
              <a:avLst/>
              <a:gdLst>
                <a:gd name="T0" fmla="*/ 2 w 4"/>
                <a:gd name="T1" fmla="*/ 5 h 5"/>
                <a:gd name="T2" fmla="*/ 3 w 4"/>
                <a:gd name="T3" fmla="*/ 4 h 5"/>
                <a:gd name="T4" fmla="*/ 3 w 4"/>
                <a:gd name="T5" fmla="*/ 0 h 5"/>
                <a:gd name="T6" fmla="*/ 1 w 4"/>
                <a:gd name="T7" fmla="*/ 0 h 5"/>
                <a:gd name="T8" fmla="*/ 0 w 4"/>
                <a:gd name="T9" fmla="*/ 3 h 5"/>
                <a:gd name="T10" fmla="*/ 2 w 4"/>
                <a:gd name="T11" fmla="*/ 5 h 5"/>
                <a:gd name="T12" fmla="*/ 2 w 4"/>
                <a:gd name="T13" fmla="*/ 5 h 5"/>
                <a:gd name="T14" fmla="*/ 1 w 4"/>
                <a:gd name="T15" fmla="*/ 2 h 5"/>
                <a:gd name="T16" fmla="*/ 2 w 4"/>
                <a:gd name="T17" fmla="*/ 1 h 5"/>
                <a:gd name="T18" fmla="*/ 2 w 4"/>
                <a:gd name="T19" fmla="*/ 1 h 5"/>
                <a:gd name="T20" fmla="*/ 2 w 4"/>
                <a:gd name="T21" fmla="*/ 3 h 5"/>
                <a:gd name="T22" fmla="*/ 2 w 4"/>
                <a:gd name="T23" fmla="*/ 4 h 5"/>
                <a:gd name="T24" fmla="*/ 1 w 4"/>
                <a:gd name="T2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4" y="3"/>
                    <a:pt x="4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2"/>
                  </a:moveTo>
                  <a:cubicBezTo>
                    <a:pt x="1" y="2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305">
              <a:extLst>
                <a:ext uri="{FF2B5EF4-FFF2-40B4-BE49-F238E27FC236}">
                  <a16:creationId xmlns:a16="http://schemas.microsoft.com/office/drawing/2014/main" id="{BAFB15D6-9B04-4ED3-AEDB-6D5BF645EE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36413" y="4743450"/>
              <a:ext cx="20638" cy="34925"/>
            </a:xfrm>
            <a:custGeom>
              <a:avLst/>
              <a:gdLst>
                <a:gd name="T0" fmla="*/ 2 w 3"/>
                <a:gd name="T1" fmla="*/ 5 h 5"/>
                <a:gd name="T2" fmla="*/ 3 w 3"/>
                <a:gd name="T3" fmla="*/ 4 h 5"/>
                <a:gd name="T4" fmla="*/ 3 w 3"/>
                <a:gd name="T5" fmla="*/ 4 h 5"/>
                <a:gd name="T6" fmla="*/ 3 w 3"/>
                <a:gd name="T7" fmla="*/ 3 h 5"/>
                <a:gd name="T8" fmla="*/ 3 w 3"/>
                <a:gd name="T9" fmla="*/ 1 h 5"/>
                <a:gd name="T10" fmla="*/ 2 w 3"/>
                <a:gd name="T11" fmla="*/ 0 h 5"/>
                <a:gd name="T12" fmla="*/ 2 w 3"/>
                <a:gd name="T13" fmla="*/ 0 h 5"/>
                <a:gd name="T14" fmla="*/ 0 w 3"/>
                <a:gd name="T15" fmla="*/ 1 h 5"/>
                <a:gd name="T16" fmla="*/ 0 w 3"/>
                <a:gd name="T17" fmla="*/ 4 h 5"/>
                <a:gd name="T18" fmla="*/ 2 w 3"/>
                <a:gd name="T19" fmla="*/ 5 h 5"/>
                <a:gd name="T20" fmla="*/ 2 w 3"/>
                <a:gd name="T21" fmla="*/ 5 h 5"/>
                <a:gd name="T22" fmla="*/ 1 w 3"/>
                <a:gd name="T23" fmla="*/ 1 h 5"/>
                <a:gd name="T24" fmla="*/ 2 w 3"/>
                <a:gd name="T25" fmla="*/ 1 h 5"/>
                <a:gd name="T26" fmla="*/ 2 w 3"/>
                <a:gd name="T27" fmla="*/ 1 h 5"/>
                <a:gd name="T28" fmla="*/ 2 w 3"/>
                <a:gd name="T29" fmla="*/ 1 h 5"/>
                <a:gd name="T30" fmla="*/ 2 w 3"/>
                <a:gd name="T31" fmla="*/ 2 h 5"/>
                <a:gd name="T32" fmla="*/ 2 w 3"/>
                <a:gd name="T33" fmla="*/ 4 h 5"/>
                <a:gd name="T34" fmla="*/ 2 w 3"/>
                <a:gd name="T35" fmla="*/ 4 h 5"/>
                <a:gd name="T36" fmla="*/ 1 w 3"/>
                <a:gd name="T37" fmla="*/ 4 h 5"/>
                <a:gd name="T38" fmla="*/ 1 w 3"/>
                <a:gd name="T3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4"/>
                    <a:pt x="0" y="4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>
          <a:gsLst>
            <a:gs pos="0">
              <a:srgbClr val="1C3193"/>
            </a:gs>
            <a:gs pos="100000">
              <a:srgbClr val="10132F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logo-04">
            <a:extLst>
              <a:ext uri="{FF2B5EF4-FFF2-40B4-BE49-F238E27FC236}">
                <a16:creationId xmlns:a16="http://schemas.microsoft.com/office/drawing/2014/main" id="{4163388E-C10D-49F7-8107-CFAE07AB2A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68605" y="-464820"/>
            <a:ext cx="3293110" cy="217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18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2024/5/21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2024/5/21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6.xml"/><Relationship Id="rId6" Type="http://schemas.openxmlformats.org/officeDocument/2006/relationships/image" Target="../media/image6.png"/><Relationship Id="rId11" Type="http://schemas.openxmlformats.org/officeDocument/2006/relationships/image" Target="../media/image9.sv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7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8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9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0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73.xml"/><Relationship Id="rId7" Type="http://schemas.openxmlformats.org/officeDocument/2006/relationships/image" Target="../media/image11.png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4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5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6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7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8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59.xml"/><Relationship Id="rId7" Type="http://schemas.openxmlformats.org/officeDocument/2006/relationships/image" Target="../media/image11.png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9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0.xm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1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3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4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0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4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5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6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7C3885D1-EF4C-465A-961A-15C36A8234FB}"/>
              </a:ext>
            </a:extLst>
          </p:cNvPr>
          <p:cNvGrpSpPr/>
          <p:nvPr/>
        </p:nvGrpSpPr>
        <p:grpSpPr>
          <a:xfrm>
            <a:off x="-6350" y="5576887"/>
            <a:ext cx="12192000" cy="1281113"/>
            <a:chOff x="-6350" y="3575050"/>
            <a:chExt cx="12192000" cy="1281113"/>
          </a:xfrm>
          <a:gradFill>
            <a:gsLst>
              <a:gs pos="0">
                <a:srgbClr val="BD934E">
                  <a:alpha val="0"/>
                </a:srgbClr>
              </a:gs>
              <a:gs pos="100000">
                <a:srgbClr val="BD934E">
                  <a:alpha val="50000"/>
                </a:srgbClr>
              </a:gs>
            </a:gsLst>
            <a:lin ang="5400000" scaled="0"/>
          </a:gradFill>
        </p:grpSpPr>
        <p:grpSp>
          <p:nvGrpSpPr>
            <p:cNvPr id="28" name="Group 205">
              <a:extLst>
                <a:ext uri="{FF2B5EF4-FFF2-40B4-BE49-F238E27FC236}">
                  <a16:creationId xmlns:a16="http://schemas.microsoft.com/office/drawing/2014/main" id="{A6DA105B-023D-4138-A8C2-AEDCB697A8FC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4810125" y="4400550"/>
              <a:ext cx="4105275" cy="433388"/>
              <a:chOff x="3030" y="2772"/>
              <a:chExt cx="2586" cy="273"/>
            </a:xfrm>
            <a:grpFill/>
          </p:grpSpPr>
          <p:sp>
            <p:nvSpPr>
              <p:cNvPr id="129" name="Line 5">
                <a:extLst>
                  <a:ext uri="{FF2B5EF4-FFF2-40B4-BE49-F238E27FC236}">
                    <a16:creationId xmlns:a16="http://schemas.microsoft.com/office/drawing/2014/main" id="{2A88FF0E-9E61-4B2D-A7E9-253390B7A1F9}"/>
                  </a:ext>
                </a:extLst>
              </p:cNvPr>
              <p:cNvSpPr>
                <a:spLocks noChangeShapeType="1"/>
              </p:cNvSpPr>
              <p:nvPr userDrawn="1"/>
            </p:nvSpPr>
            <p:spPr bwMode="auto">
              <a:xfrm>
                <a:off x="5616" y="2860"/>
                <a:ext cx="0" cy="0"/>
              </a:xfrm>
              <a:prstGeom prst="line">
                <a:avLst/>
              </a:prstGeom>
              <a:grpFill/>
              <a:ln w="12700" cap="rnd">
                <a:solidFill>
                  <a:srgbClr val="BF9C5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6">
                <a:extLst>
                  <a:ext uri="{FF2B5EF4-FFF2-40B4-BE49-F238E27FC236}">
                    <a16:creationId xmlns:a16="http://schemas.microsoft.com/office/drawing/2014/main" id="{98AF194A-1AE4-4CC9-9DDF-DF2A3079DDD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94"/>
                <a:ext cx="39" cy="9"/>
              </a:xfrm>
              <a:custGeom>
                <a:avLst/>
                <a:gdLst>
                  <a:gd name="T0" fmla="*/ 8 w 9"/>
                  <a:gd name="T1" fmla="*/ 2 h 2"/>
                  <a:gd name="T2" fmla="*/ 1 w 9"/>
                  <a:gd name="T3" fmla="*/ 2 h 2"/>
                  <a:gd name="T4" fmla="*/ 0 w 9"/>
                  <a:gd name="T5" fmla="*/ 1 h 2"/>
                  <a:gd name="T6" fmla="*/ 1 w 9"/>
                  <a:gd name="T7" fmla="*/ 0 h 2"/>
                  <a:gd name="T8" fmla="*/ 8 w 9"/>
                  <a:gd name="T9" fmla="*/ 0 h 2"/>
                  <a:gd name="T10" fmla="*/ 9 w 9"/>
                  <a:gd name="T11" fmla="*/ 1 h 2"/>
                  <a:gd name="T12" fmla="*/ 8 w 9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9" y="0"/>
                      <a:pt x="9" y="1"/>
                    </a:cubicBezTo>
                    <a:cubicBezTo>
                      <a:pt x="9" y="1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7">
                <a:extLst>
                  <a:ext uri="{FF2B5EF4-FFF2-40B4-BE49-F238E27FC236}">
                    <a16:creationId xmlns:a16="http://schemas.microsoft.com/office/drawing/2014/main" id="{FC495C51-F486-4936-956B-313FB6C2AB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3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8">
                <a:extLst>
                  <a:ext uri="{FF2B5EF4-FFF2-40B4-BE49-F238E27FC236}">
                    <a16:creationId xmlns:a16="http://schemas.microsoft.com/office/drawing/2014/main" id="{E7B9DF5A-5BDD-4E2A-8646-DA29B9948D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9">
                <a:extLst>
                  <a:ext uri="{FF2B5EF4-FFF2-40B4-BE49-F238E27FC236}">
                    <a16:creationId xmlns:a16="http://schemas.microsoft.com/office/drawing/2014/main" id="{F55505B3-7073-455F-B42D-0D7370C8ABF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0">
                <a:extLst>
                  <a:ext uri="{FF2B5EF4-FFF2-40B4-BE49-F238E27FC236}">
                    <a16:creationId xmlns:a16="http://schemas.microsoft.com/office/drawing/2014/main" id="{FBA167AF-E2ED-47B7-813E-1493B819B9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1">
                <a:extLst>
                  <a:ext uri="{FF2B5EF4-FFF2-40B4-BE49-F238E27FC236}">
                    <a16:creationId xmlns:a16="http://schemas.microsoft.com/office/drawing/2014/main" id="{868FB13B-B1A9-4987-9AB8-D6B2178B507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2">
                <a:extLst>
                  <a:ext uri="{FF2B5EF4-FFF2-40B4-BE49-F238E27FC236}">
                    <a16:creationId xmlns:a16="http://schemas.microsoft.com/office/drawing/2014/main" id="{6CB63659-5276-4E8C-9137-4B6FCBF72E7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3">
                <a:extLst>
                  <a:ext uri="{FF2B5EF4-FFF2-40B4-BE49-F238E27FC236}">
                    <a16:creationId xmlns:a16="http://schemas.microsoft.com/office/drawing/2014/main" id="{55B0A88F-CF28-496A-946D-C5553354B8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4">
                <a:extLst>
                  <a:ext uri="{FF2B5EF4-FFF2-40B4-BE49-F238E27FC236}">
                    <a16:creationId xmlns:a16="http://schemas.microsoft.com/office/drawing/2014/main" id="{38542B31-82E6-463D-B4F3-630AFB483B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15">
                <a:extLst>
                  <a:ext uri="{FF2B5EF4-FFF2-40B4-BE49-F238E27FC236}">
                    <a16:creationId xmlns:a16="http://schemas.microsoft.com/office/drawing/2014/main" id="{A9652B9E-5D08-4BF7-A19B-34238786D80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4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6">
                <a:extLst>
                  <a:ext uri="{FF2B5EF4-FFF2-40B4-BE49-F238E27FC236}">
                    <a16:creationId xmlns:a16="http://schemas.microsoft.com/office/drawing/2014/main" id="{BD884A2D-84A9-45FA-8A89-EAA73868D0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7">
                <a:extLst>
                  <a:ext uri="{FF2B5EF4-FFF2-40B4-BE49-F238E27FC236}">
                    <a16:creationId xmlns:a16="http://schemas.microsoft.com/office/drawing/2014/main" id="{299683C2-5BDE-461C-88FE-E58055B8DF5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8">
                <a:extLst>
                  <a:ext uri="{FF2B5EF4-FFF2-40B4-BE49-F238E27FC236}">
                    <a16:creationId xmlns:a16="http://schemas.microsoft.com/office/drawing/2014/main" id="{DB6D5047-9DA0-4122-934A-A54D92BEB1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9">
                <a:extLst>
                  <a:ext uri="{FF2B5EF4-FFF2-40B4-BE49-F238E27FC236}">
                    <a16:creationId xmlns:a16="http://schemas.microsoft.com/office/drawing/2014/main" id="{1AB74860-A056-4B0B-B93E-DF508B802EE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0">
                <a:extLst>
                  <a:ext uri="{FF2B5EF4-FFF2-40B4-BE49-F238E27FC236}">
                    <a16:creationId xmlns:a16="http://schemas.microsoft.com/office/drawing/2014/main" id="{B42247B6-A483-4C84-B5DF-5E580F62D44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1">
                <a:extLst>
                  <a:ext uri="{FF2B5EF4-FFF2-40B4-BE49-F238E27FC236}">
                    <a16:creationId xmlns:a16="http://schemas.microsoft.com/office/drawing/2014/main" id="{EE9479D1-1BDC-41AD-AFC5-DEB85DAF06A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22">
                <a:extLst>
                  <a:ext uri="{FF2B5EF4-FFF2-40B4-BE49-F238E27FC236}">
                    <a16:creationId xmlns:a16="http://schemas.microsoft.com/office/drawing/2014/main" id="{1BB6C53C-EEB7-40E8-ABF6-D0C0A497C0D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23">
                <a:extLst>
                  <a:ext uri="{FF2B5EF4-FFF2-40B4-BE49-F238E27FC236}">
                    <a16:creationId xmlns:a16="http://schemas.microsoft.com/office/drawing/2014/main" id="{AC8966E0-EC52-4E1C-96D2-1D55B04B282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24">
                <a:extLst>
                  <a:ext uri="{FF2B5EF4-FFF2-40B4-BE49-F238E27FC236}">
                    <a16:creationId xmlns:a16="http://schemas.microsoft.com/office/drawing/2014/main" id="{41688A79-30E0-4FDB-8A63-C960E75FD0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6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25">
                <a:extLst>
                  <a:ext uri="{FF2B5EF4-FFF2-40B4-BE49-F238E27FC236}">
                    <a16:creationId xmlns:a16="http://schemas.microsoft.com/office/drawing/2014/main" id="{55C79CBE-E77E-4F05-8B27-CCB12ABCF9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26">
                <a:extLst>
                  <a:ext uri="{FF2B5EF4-FFF2-40B4-BE49-F238E27FC236}">
                    <a16:creationId xmlns:a16="http://schemas.microsoft.com/office/drawing/2014/main" id="{B8945A27-0829-4D21-9E41-63740E91C2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27">
                <a:extLst>
                  <a:ext uri="{FF2B5EF4-FFF2-40B4-BE49-F238E27FC236}">
                    <a16:creationId xmlns:a16="http://schemas.microsoft.com/office/drawing/2014/main" id="{205D03AB-5095-4833-B323-67A35E90CB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28">
                <a:extLst>
                  <a:ext uri="{FF2B5EF4-FFF2-40B4-BE49-F238E27FC236}">
                    <a16:creationId xmlns:a16="http://schemas.microsoft.com/office/drawing/2014/main" id="{C46E1432-8C44-4761-9352-6EF3DA1E3DE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29">
                <a:extLst>
                  <a:ext uri="{FF2B5EF4-FFF2-40B4-BE49-F238E27FC236}">
                    <a16:creationId xmlns:a16="http://schemas.microsoft.com/office/drawing/2014/main" id="{C645DE9D-B732-444E-AB49-CBEB3DCE165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30">
                <a:extLst>
                  <a:ext uri="{FF2B5EF4-FFF2-40B4-BE49-F238E27FC236}">
                    <a16:creationId xmlns:a16="http://schemas.microsoft.com/office/drawing/2014/main" id="{F01FBB10-61C1-4A6F-886F-C6163A39F64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31">
                <a:extLst>
                  <a:ext uri="{FF2B5EF4-FFF2-40B4-BE49-F238E27FC236}">
                    <a16:creationId xmlns:a16="http://schemas.microsoft.com/office/drawing/2014/main" id="{C2589507-5C7E-4030-915F-837AF6A56A7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32">
                <a:extLst>
                  <a:ext uri="{FF2B5EF4-FFF2-40B4-BE49-F238E27FC236}">
                    <a16:creationId xmlns:a16="http://schemas.microsoft.com/office/drawing/2014/main" id="{126433F8-2887-41F2-8B3E-A4A5B751A0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33">
                <a:extLst>
                  <a:ext uri="{FF2B5EF4-FFF2-40B4-BE49-F238E27FC236}">
                    <a16:creationId xmlns:a16="http://schemas.microsoft.com/office/drawing/2014/main" id="{2C293BC6-F9BE-4BA4-80C6-22E0E0E1082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34">
                <a:extLst>
                  <a:ext uri="{FF2B5EF4-FFF2-40B4-BE49-F238E27FC236}">
                    <a16:creationId xmlns:a16="http://schemas.microsoft.com/office/drawing/2014/main" id="{F5DB86C5-BC99-416C-BB59-AEC14D6D8B5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35">
                <a:extLst>
                  <a:ext uri="{FF2B5EF4-FFF2-40B4-BE49-F238E27FC236}">
                    <a16:creationId xmlns:a16="http://schemas.microsoft.com/office/drawing/2014/main" id="{3D952311-645F-4D2C-AF2C-A38F6A42CD4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36">
                <a:extLst>
                  <a:ext uri="{FF2B5EF4-FFF2-40B4-BE49-F238E27FC236}">
                    <a16:creationId xmlns:a16="http://schemas.microsoft.com/office/drawing/2014/main" id="{69CE1ABC-CB2A-4918-AB0E-0058DBE39CD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37">
                <a:extLst>
                  <a:ext uri="{FF2B5EF4-FFF2-40B4-BE49-F238E27FC236}">
                    <a16:creationId xmlns:a16="http://schemas.microsoft.com/office/drawing/2014/main" id="{5D069539-9563-43E5-9E5F-A2A3602A3D0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38">
                <a:extLst>
                  <a:ext uri="{FF2B5EF4-FFF2-40B4-BE49-F238E27FC236}">
                    <a16:creationId xmlns:a16="http://schemas.microsoft.com/office/drawing/2014/main" id="{842E609E-68E7-4628-A9C0-631B504CB1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39">
                <a:extLst>
                  <a:ext uri="{FF2B5EF4-FFF2-40B4-BE49-F238E27FC236}">
                    <a16:creationId xmlns:a16="http://schemas.microsoft.com/office/drawing/2014/main" id="{3AA8F14A-1CFF-4BFC-A077-5E1EA95FFA9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40">
                <a:extLst>
                  <a:ext uri="{FF2B5EF4-FFF2-40B4-BE49-F238E27FC236}">
                    <a16:creationId xmlns:a16="http://schemas.microsoft.com/office/drawing/2014/main" id="{234E5FE8-8263-40DE-A7C8-A17473F00AA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41">
                <a:extLst>
                  <a:ext uri="{FF2B5EF4-FFF2-40B4-BE49-F238E27FC236}">
                    <a16:creationId xmlns:a16="http://schemas.microsoft.com/office/drawing/2014/main" id="{DCB25AFE-16F2-4B8B-A76A-49A84DA236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42">
                <a:extLst>
                  <a:ext uri="{FF2B5EF4-FFF2-40B4-BE49-F238E27FC236}">
                    <a16:creationId xmlns:a16="http://schemas.microsoft.com/office/drawing/2014/main" id="{6CF37505-7A9A-475B-86AD-8FADDBFCF4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43">
                <a:extLst>
                  <a:ext uri="{FF2B5EF4-FFF2-40B4-BE49-F238E27FC236}">
                    <a16:creationId xmlns:a16="http://schemas.microsoft.com/office/drawing/2014/main" id="{6DD2575B-7D7A-47EF-BB65-67A2D94F721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44">
                <a:extLst>
                  <a:ext uri="{FF2B5EF4-FFF2-40B4-BE49-F238E27FC236}">
                    <a16:creationId xmlns:a16="http://schemas.microsoft.com/office/drawing/2014/main" id="{0D0FA715-0DCA-484E-87B3-125B267EBD5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45">
                <a:extLst>
                  <a:ext uri="{FF2B5EF4-FFF2-40B4-BE49-F238E27FC236}">
                    <a16:creationId xmlns:a16="http://schemas.microsoft.com/office/drawing/2014/main" id="{522D6527-19EA-4F1C-A605-4B9FBBE7B3F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46">
                <a:extLst>
                  <a:ext uri="{FF2B5EF4-FFF2-40B4-BE49-F238E27FC236}">
                    <a16:creationId xmlns:a16="http://schemas.microsoft.com/office/drawing/2014/main" id="{9C51A244-1E62-4711-AA3A-23D8ED2A5F9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47">
                <a:extLst>
                  <a:ext uri="{FF2B5EF4-FFF2-40B4-BE49-F238E27FC236}">
                    <a16:creationId xmlns:a16="http://schemas.microsoft.com/office/drawing/2014/main" id="{2E3D8749-747E-4B04-8F16-68D55525210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48">
                <a:extLst>
                  <a:ext uri="{FF2B5EF4-FFF2-40B4-BE49-F238E27FC236}">
                    <a16:creationId xmlns:a16="http://schemas.microsoft.com/office/drawing/2014/main" id="{1A234FF0-FCBC-4206-83D1-EF46B8E218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49">
                <a:extLst>
                  <a:ext uri="{FF2B5EF4-FFF2-40B4-BE49-F238E27FC236}">
                    <a16:creationId xmlns:a16="http://schemas.microsoft.com/office/drawing/2014/main" id="{4FBEB5FF-7D56-42C7-AB71-F73649F628E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50">
                <a:extLst>
                  <a:ext uri="{FF2B5EF4-FFF2-40B4-BE49-F238E27FC236}">
                    <a16:creationId xmlns:a16="http://schemas.microsoft.com/office/drawing/2014/main" id="{32494F26-D2C7-4B30-8FC0-66EF730BA4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51">
                <a:extLst>
                  <a:ext uri="{FF2B5EF4-FFF2-40B4-BE49-F238E27FC236}">
                    <a16:creationId xmlns:a16="http://schemas.microsoft.com/office/drawing/2014/main" id="{8B082855-E939-48B3-871C-6AFB533574D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52">
                <a:extLst>
                  <a:ext uri="{FF2B5EF4-FFF2-40B4-BE49-F238E27FC236}">
                    <a16:creationId xmlns:a16="http://schemas.microsoft.com/office/drawing/2014/main" id="{764C31D0-7D14-4B04-9CC7-BDD25BB1DC0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53">
                <a:extLst>
                  <a:ext uri="{FF2B5EF4-FFF2-40B4-BE49-F238E27FC236}">
                    <a16:creationId xmlns:a16="http://schemas.microsoft.com/office/drawing/2014/main" id="{E4CCF326-7108-4F3F-8B88-27B432C6D04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54">
                <a:extLst>
                  <a:ext uri="{FF2B5EF4-FFF2-40B4-BE49-F238E27FC236}">
                    <a16:creationId xmlns:a16="http://schemas.microsoft.com/office/drawing/2014/main" id="{D97F9B3B-2C05-4765-99BA-4E416ACBF4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55">
                <a:extLst>
                  <a:ext uri="{FF2B5EF4-FFF2-40B4-BE49-F238E27FC236}">
                    <a16:creationId xmlns:a16="http://schemas.microsoft.com/office/drawing/2014/main" id="{06B82459-65BC-4C37-ABEA-1B78F68A4A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56">
                <a:extLst>
                  <a:ext uri="{FF2B5EF4-FFF2-40B4-BE49-F238E27FC236}">
                    <a16:creationId xmlns:a16="http://schemas.microsoft.com/office/drawing/2014/main" id="{72CAE04C-1845-48E3-A8FF-014FA5B755C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57">
                <a:extLst>
                  <a:ext uri="{FF2B5EF4-FFF2-40B4-BE49-F238E27FC236}">
                    <a16:creationId xmlns:a16="http://schemas.microsoft.com/office/drawing/2014/main" id="{2B2D4040-7CC7-4F77-A527-7AAE383CBC3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58">
                <a:extLst>
                  <a:ext uri="{FF2B5EF4-FFF2-40B4-BE49-F238E27FC236}">
                    <a16:creationId xmlns:a16="http://schemas.microsoft.com/office/drawing/2014/main" id="{34B8F3BC-C893-4CD1-9344-6B7E74EE9C2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59">
                <a:extLst>
                  <a:ext uri="{FF2B5EF4-FFF2-40B4-BE49-F238E27FC236}">
                    <a16:creationId xmlns:a16="http://schemas.microsoft.com/office/drawing/2014/main" id="{BA21806F-2C72-46CD-A152-0FBA49F2A5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60">
                <a:extLst>
                  <a:ext uri="{FF2B5EF4-FFF2-40B4-BE49-F238E27FC236}">
                    <a16:creationId xmlns:a16="http://schemas.microsoft.com/office/drawing/2014/main" id="{2767F5DF-5E50-4631-A2CB-E914A8CEC52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61">
                <a:extLst>
                  <a:ext uri="{FF2B5EF4-FFF2-40B4-BE49-F238E27FC236}">
                    <a16:creationId xmlns:a16="http://schemas.microsoft.com/office/drawing/2014/main" id="{EA804007-8661-4213-A5C4-40FD47F626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62">
                <a:extLst>
                  <a:ext uri="{FF2B5EF4-FFF2-40B4-BE49-F238E27FC236}">
                    <a16:creationId xmlns:a16="http://schemas.microsoft.com/office/drawing/2014/main" id="{DF448119-7910-41E2-AF88-0DFD837DEA5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63">
                <a:extLst>
                  <a:ext uri="{FF2B5EF4-FFF2-40B4-BE49-F238E27FC236}">
                    <a16:creationId xmlns:a16="http://schemas.microsoft.com/office/drawing/2014/main" id="{4CAFC745-B5D9-477C-94E0-98AFCB19490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64">
                <a:extLst>
                  <a:ext uri="{FF2B5EF4-FFF2-40B4-BE49-F238E27FC236}">
                    <a16:creationId xmlns:a16="http://schemas.microsoft.com/office/drawing/2014/main" id="{7AF3F70C-FDCC-495A-AA4C-AB00A4B02F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65">
                <a:extLst>
                  <a:ext uri="{FF2B5EF4-FFF2-40B4-BE49-F238E27FC236}">
                    <a16:creationId xmlns:a16="http://schemas.microsoft.com/office/drawing/2014/main" id="{BBFD8D47-4379-4F58-8A90-F44FDD1BC68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66">
                <a:extLst>
                  <a:ext uri="{FF2B5EF4-FFF2-40B4-BE49-F238E27FC236}">
                    <a16:creationId xmlns:a16="http://schemas.microsoft.com/office/drawing/2014/main" id="{C753CA75-CE79-425C-B3F4-E748DD28361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67">
                <a:extLst>
                  <a:ext uri="{FF2B5EF4-FFF2-40B4-BE49-F238E27FC236}">
                    <a16:creationId xmlns:a16="http://schemas.microsoft.com/office/drawing/2014/main" id="{523E2A7F-4A51-4464-B3D9-E45695600E4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68">
                <a:extLst>
                  <a:ext uri="{FF2B5EF4-FFF2-40B4-BE49-F238E27FC236}">
                    <a16:creationId xmlns:a16="http://schemas.microsoft.com/office/drawing/2014/main" id="{A74ED817-2044-449C-AB8A-6DF3758F9D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69">
                <a:extLst>
                  <a:ext uri="{FF2B5EF4-FFF2-40B4-BE49-F238E27FC236}">
                    <a16:creationId xmlns:a16="http://schemas.microsoft.com/office/drawing/2014/main" id="{C3D3F3CD-F502-4E6A-8EE6-2754038AAB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70">
                <a:extLst>
                  <a:ext uri="{FF2B5EF4-FFF2-40B4-BE49-F238E27FC236}">
                    <a16:creationId xmlns:a16="http://schemas.microsoft.com/office/drawing/2014/main" id="{96954113-9D10-4275-930A-E305BEF15F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71">
                <a:extLst>
                  <a:ext uri="{FF2B5EF4-FFF2-40B4-BE49-F238E27FC236}">
                    <a16:creationId xmlns:a16="http://schemas.microsoft.com/office/drawing/2014/main" id="{8FE1FC0A-A2BA-4C59-BDD1-30FF3DECEF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72">
                <a:extLst>
                  <a:ext uri="{FF2B5EF4-FFF2-40B4-BE49-F238E27FC236}">
                    <a16:creationId xmlns:a16="http://schemas.microsoft.com/office/drawing/2014/main" id="{9DAA59FE-AC42-478F-BF66-FB9493171E4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73">
                <a:extLst>
                  <a:ext uri="{FF2B5EF4-FFF2-40B4-BE49-F238E27FC236}">
                    <a16:creationId xmlns:a16="http://schemas.microsoft.com/office/drawing/2014/main" id="{45BD97C3-A974-4BDF-9671-7A49F66F24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74">
                <a:extLst>
                  <a:ext uri="{FF2B5EF4-FFF2-40B4-BE49-F238E27FC236}">
                    <a16:creationId xmlns:a16="http://schemas.microsoft.com/office/drawing/2014/main" id="{4BB6FEF6-203E-4178-90C6-F8188EE81C0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75">
                <a:extLst>
                  <a:ext uri="{FF2B5EF4-FFF2-40B4-BE49-F238E27FC236}">
                    <a16:creationId xmlns:a16="http://schemas.microsoft.com/office/drawing/2014/main" id="{58220AD8-6C97-4BF2-8218-19F57185B8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76">
                <a:extLst>
                  <a:ext uri="{FF2B5EF4-FFF2-40B4-BE49-F238E27FC236}">
                    <a16:creationId xmlns:a16="http://schemas.microsoft.com/office/drawing/2014/main" id="{F3807F76-887E-4E64-B845-EB307CF5290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77">
                <a:extLst>
                  <a:ext uri="{FF2B5EF4-FFF2-40B4-BE49-F238E27FC236}">
                    <a16:creationId xmlns:a16="http://schemas.microsoft.com/office/drawing/2014/main" id="{954B0FED-230B-44D9-B48C-03C7F09C1E8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78">
                <a:extLst>
                  <a:ext uri="{FF2B5EF4-FFF2-40B4-BE49-F238E27FC236}">
                    <a16:creationId xmlns:a16="http://schemas.microsoft.com/office/drawing/2014/main" id="{D53CCE4C-E9F5-48D3-864B-83EBB170918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79">
                <a:extLst>
                  <a:ext uri="{FF2B5EF4-FFF2-40B4-BE49-F238E27FC236}">
                    <a16:creationId xmlns:a16="http://schemas.microsoft.com/office/drawing/2014/main" id="{7DB8A367-82AC-4478-AA34-E83B8D0EB30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80">
                <a:extLst>
                  <a:ext uri="{FF2B5EF4-FFF2-40B4-BE49-F238E27FC236}">
                    <a16:creationId xmlns:a16="http://schemas.microsoft.com/office/drawing/2014/main" id="{9B835534-C216-461A-8A94-6140DC5339D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81">
                <a:extLst>
                  <a:ext uri="{FF2B5EF4-FFF2-40B4-BE49-F238E27FC236}">
                    <a16:creationId xmlns:a16="http://schemas.microsoft.com/office/drawing/2014/main" id="{8129254F-0A5A-41DF-A9DC-1EA7A7CAF1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82">
                <a:extLst>
                  <a:ext uri="{FF2B5EF4-FFF2-40B4-BE49-F238E27FC236}">
                    <a16:creationId xmlns:a16="http://schemas.microsoft.com/office/drawing/2014/main" id="{D47B5954-79E8-4CED-9021-7D4B8F343C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83">
                <a:extLst>
                  <a:ext uri="{FF2B5EF4-FFF2-40B4-BE49-F238E27FC236}">
                    <a16:creationId xmlns:a16="http://schemas.microsoft.com/office/drawing/2014/main" id="{E76765F0-B5FE-413B-A1AF-16A75206B06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84">
                <a:extLst>
                  <a:ext uri="{FF2B5EF4-FFF2-40B4-BE49-F238E27FC236}">
                    <a16:creationId xmlns:a16="http://schemas.microsoft.com/office/drawing/2014/main" id="{3180A454-3025-499A-AE7C-2F784DE666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85">
                <a:extLst>
                  <a:ext uri="{FF2B5EF4-FFF2-40B4-BE49-F238E27FC236}">
                    <a16:creationId xmlns:a16="http://schemas.microsoft.com/office/drawing/2014/main" id="{21F5D4B9-B0D6-464A-869C-2F9617B93C5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86">
                <a:extLst>
                  <a:ext uri="{FF2B5EF4-FFF2-40B4-BE49-F238E27FC236}">
                    <a16:creationId xmlns:a16="http://schemas.microsoft.com/office/drawing/2014/main" id="{41C2FA61-B2FE-41C0-99CE-43A6D8C0764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87">
                <a:extLst>
                  <a:ext uri="{FF2B5EF4-FFF2-40B4-BE49-F238E27FC236}">
                    <a16:creationId xmlns:a16="http://schemas.microsoft.com/office/drawing/2014/main" id="{984ED642-F032-46C4-B49A-066EDACBF5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88">
                <a:extLst>
                  <a:ext uri="{FF2B5EF4-FFF2-40B4-BE49-F238E27FC236}">
                    <a16:creationId xmlns:a16="http://schemas.microsoft.com/office/drawing/2014/main" id="{2198C610-65A5-4DC4-A550-022DDF15D4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89">
                <a:extLst>
                  <a:ext uri="{FF2B5EF4-FFF2-40B4-BE49-F238E27FC236}">
                    <a16:creationId xmlns:a16="http://schemas.microsoft.com/office/drawing/2014/main" id="{4B4A4E00-0E91-42AD-8328-724BF5D16F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90">
                <a:extLst>
                  <a:ext uri="{FF2B5EF4-FFF2-40B4-BE49-F238E27FC236}">
                    <a16:creationId xmlns:a16="http://schemas.microsoft.com/office/drawing/2014/main" id="{96C453C1-BDAF-4DA2-87B6-AFC25DFEDCF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91">
                <a:extLst>
                  <a:ext uri="{FF2B5EF4-FFF2-40B4-BE49-F238E27FC236}">
                    <a16:creationId xmlns:a16="http://schemas.microsoft.com/office/drawing/2014/main" id="{2478B9D6-D275-4050-A120-8A7F1154D19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92">
                <a:extLst>
                  <a:ext uri="{FF2B5EF4-FFF2-40B4-BE49-F238E27FC236}">
                    <a16:creationId xmlns:a16="http://schemas.microsoft.com/office/drawing/2014/main" id="{034D2812-9747-45F3-9A73-8DFC47C6A8B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93">
                <a:extLst>
                  <a:ext uri="{FF2B5EF4-FFF2-40B4-BE49-F238E27FC236}">
                    <a16:creationId xmlns:a16="http://schemas.microsoft.com/office/drawing/2014/main" id="{ACACD733-9E78-4FE7-95E1-51F51F49CC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94">
                <a:extLst>
                  <a:ext uri="{FF2B5EF4-FFF2-40B4-BE49-F238E27FC236}">
                    <a16:creationId xmlns:a16="http://schemas.microsoft.com/office/drawing/2014/main" id="{633DA279-A4EE-4502-A372-68DCDF0FD4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95">
                <a:extLst>
                  <a:ext uri="{FF2B5EF4-FFF2-40B4-BE49-F238E27FC236}">
                    <a16:creationId xmlns:a16="http://schemas.microsoft.com/office/drawing/2014/main" id="{A5B6C7A1-BC7B-4087-8544-500DFB69ED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96">
                <a:extLst>
                  <a:ext uri="{FF2B5EF4-FFF2-40B4-BE49-F238E27FC236}">
                    <a16:creationId xmlns:a16="http://schemas.microsoft.com/office/drawing/2014/main" id="{638C9061-4F53-4712-A9BA-1B9779B8480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97">
                <a:extLst>
                  <a:ext uri="{FF2B5EF4-FFF2-40B4-BE49-F238E27FC236}">
                    <a16:creationId xmlns:a16="http://schemas.microsoft.com/office/drawing/2014/main" id="{2C003EFF-1E04-4AFB-9AFB-9651F3E1FE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98">
                <a:extLst>
                  <a:ext uri="{FF2B5EF4-FFF2-40B4-BE49-F238E27FC236}">
                    <a16:creationId xmlns:a16="http://schemas.microsoft.com/office/drawing/2014/main" id="{BA3CA144-6958-43E5-AD43-62186C211D8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99">
                <a:extLst>
                  <a:ext uri="{FF2B5EF4-FFF2-40B4-BE49-F238E27FC236}">
                    <a16:creationId xmlns:a16="http://schemas.microsoft.com/office/drawing/2014/main" id="{097C1147-9379-4F56-A483-EDA1FFAECBD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00">
                <a:extLst>
                  <a:ext uri="{FF2B5EF4-FFF2-40B4-BE49-F238E27FC236}">
                    <a16:creationId xmlns:a16="http://schemas.microsoft.com/office/drawing/2014/main" id="{CC3A5B02-3D5C-48D6-AE33-CC202AB5405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01">
                <a:extLst>
                  <a:ext uri="{FF2B5EF4-FFF2-40B4-BE49-F238E27FC236}">
                    <a16:creationId xmlns:a16="http://schemas.microsoft.com/office/drawing/2014/main" id="{593AF51B-B111-4349-AD10-76B142D37F8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8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02">
                <a:extLst>
                  <a:ext uri="{FF2B5EF4-FFF2-40B4-BE49-F238E27FC236}">
                    <a16:creationId xmlns:a16="http://schemas.microsoft.com/office/drawing/2014/main" id="{7060F64A-48A2-40AD-879A-2043A2C027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0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03">
                <a:extLst>
                  <a:ext uri="{FF2B5EF4-FFF2-40B4-BE49-F238E27FC236}">
                    <a16:creationId xmlns:a16="http://schemas.microsoft.com/office/drawing/2014/main" id="{0375D819-C1ED-4468-95DC-F5EF3DE2CF2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1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04">
                <a:extLst>
                  <a:ext uri="{FF2B5EF4-FFF2-40B4-BE49-F238E27FC236}">
                    <a16:creationId xmlns:a16="http://schemas.microsoft.com/office/drawing/2014/main" id="{444F73F2-FE71-493D-A7BB-CEBEF685580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2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05">
                <a:extLst>
                  <a:ext uri="{FF2B5EF4-FFF2-40B4-BE49-F238E27FC236}">
                    <a16:creationId xmlns:a16="http://schemas.microsoft.com/office/drawing/2014/main" id="{F2B6D7ED-FABE-466E-A79B-F30B1FD6C7D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4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06">
                <a:extLst>
                  <a:ext uri="{FF2B5EF4-FFF2-40B4-BE49-F238E27FC236}">
                    <a16:creationId xmlns:a16="http://schemas.microsoft.com/office/drawing/2014/main" id="{0AA8E788-1393-481A-83AE-4992E508DDF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5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07">
                <a:extLst>
                  <a:ext uri="{FF2B5EF4-FFF2-40B4-BE49-F238E27FC236}">
                    <a16:creationId xmlns:a16="http://schemas.microsoft.com/office/drawing/2014/main" id="{C195AE33-9850-4BAF-B292-7976FE9C9E2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08">
                <a:extLst>
                  <a:ext uri="{FF2B5EF4-FFF2-40B4-BE49-F238E27FC236}">
                    <a16:creationId xmlns:a16="http://schemas.microsoft.com/office/drawing/2014/main" id="{F8354CD9-8668-432F-8B4D-F9A64793FA7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09">
                <a:extLst>
                  <a:ext uri="{FF2B5EF4-FFF2-40B4-BE49-F238E27FC236}">
                    <a16:creationId xmlns:a16="http://schemas.microsoft.com/office/drawing/2014/main" id="{A257CEEE-D399-483B-ABD6-2BF698FFBA0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10">
                <a:extLst>
                  <a:ext uri="{FF2B5EF4-FFF2-40B4-BE49-F238E27FC236}">
                    <a16:creationId xmlns:a16="http://schemas.microsoft.com/office/drawing/2014/main" id="{7E401135-33D3-4928-A5AD-2847E1C099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1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11">
                <a:extLst>
                  <a:ext uri="{FF2B5EF4-FFF2-40B4-BE49-F238E27FC236}">
                    <a16:creationId xmlns:a16="http://schemas.microsoft.com/office/drawing/2014/main" id="{8ADCAB80-EB2F-436C-98E2-BBB09AC8F1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12">
                <a:extLst>
                  <a:ext uri="{FF2B5EF4-FFF2-40B4-BE49-F238E27FC236}">
                    <a16:creationId xmlns:a16="http://schemas.microsoft.com/office/drawing/2014/main" id="{234C5842-09C9-459B-BC7B-3340564F2DF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13">
                <a:extLst>
                  <a:ext uri="{FF2B5EF4-FFF2-40B4-BE49-F238E27FC236}">
                    <a16:creationId xmlns:a16="http://schemas.microsoft.com/office/drawing/2014/main" id="{A6C31B9F-2BFC-40F3-A526-39EC23BF95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14">
                <a:extLst>
                  <a:ext uri="{FF2B5EF4-FFF2-40B4-BE49-F238E27FC236}">
                    <a16:creationId xmlns:a16="http://schemas.microsoft.com/office/drawing/2014/main" id="{CDF59547-6AFD-41FB-966F-63C090DA2D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5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15">
                <a:extLst>
                  <a:ext uri="{FF2B5EF4-FFF2-40B4-BE49-F238E27FC236}">
                    <a16:creationId xmlns:a16="http://schemas.microsoft.com/office/drawing/2014/main" id="{1A2EA4C6-A7EE-4201-A9D8-1B24C2C827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16">
                <a:extLst>
                  <a:ext uri="{FF2B5EF4-FFF2-40B4-BE49-F238E27FC236}">
                    <a16:creationId xmlns:a16="http://schemas.microsoft.com/office/drawing/2014/main" id="{A26A97BB-F35B-4FF3-A0AC-79A052E907C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17">
                <a:extLst>
                  <a:ext uri="{FF2B5EF4-FFF2-40B4-BE49-F238E27FC236}">
                    <a16:creationId xmlns:a16="http://schemas.microsoft.com/office/drawing/2014/main" id="{D123F28B-1FE6-4BCE-9318-D180F78B9DF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18">
                <a:extLst>
                  <a:ext uri="{FF2B5EF4-FFF2-40B4-BE49-F238E27FC236}">
                    <a16:creationId xmlns:a16="http://schemas.microsoft.com/office/drawing/2014/main" id="{4E84D712-7E90-4DDD-A632-E8624F7B46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19">
                <a:extLst>
                  <a:ext uri="{FF2B5EF4-FFF2-40B4-BE49-F238E27FC236}">
                    <a16:creationId xmlns:a16="http://schemas.microsoft.com/office/drawing/2014/main" id="{0AFDB053-AC40-4574-B2BD-5803AA18B21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20">
                <a:extLst>
                  <a:ext uri="{FF2B5EF4-FFF2-40B4-BE49-F238E27FC236}">
                    <a16:creationId xmlns:a16="http://schemas.microsoft.com/office/drawing/2014/main" id="{CFB58AF8-0691-4A79-887A-30EAA32E32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21">
                <a:extLst>
                  <a:ext uri="{FF2B5EF4-FFF2-40B4-BE49-F238E27FC236}">
                    <a16:creationId xmlns:a16="http://schemas.microsoft.com/office/drawing/2014/main" id="{6AF8FFCF-B792-444B-B6F7-2E443D2223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22">
                <a:extLst>
                  <a:ext uri="{FF2B5EF4-FFF2-40B4-BE49-F238E27FC236}">
                    <a16:creationId xmlns:a16="http://schemas.microsoft.com/office/drawing/2014/main" id="{5364A650-E293-4A8D-A8F8-CD095DA9272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23">
                <a:extLst>
                  <a:ext uri="{FF2B5EF4-FFF2-40B4-BE49-F238E27FC236}">
                    <a16:creationId xmlns:a16="http://schemas.microsoft.com/office/drawing/2014/main" id="{7D6C584A-D5A8-4F6B-8F25-B887350796B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24">
                <a:extLst>
                  <a:ext uri="{FF2B5EF4-FFF2-40B4-BE49-F238E27FC236}">
                    <a16:creationId xmlns:a16="http://schemas.microsoft.com/office/drawing/2014/main" id="{63613F71-8E2A-458F-8A60-2299656ADE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25">
                <a:extLst>
                  <a:ext uri="{FF2B5EF4-FFF2-40B4-BE49-F238E27FC236}">
                    <a16:creationId xmlns:a16="http://schemas.microsoft.com/office/drawing/2014/main" id="{74BDA885-D3E9-4F62-A36B-6AC2D0E3AB3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26">
                <a:extLst>
                  <a:ext uri="{FF2B5EF4-FFF2-40B4-BE49-F238E27FC236}">
                    <a16:creationId xmlns:a16="http://schemas.microsoft.com/office/drawing/2014/main" id="{20360D1F-9F16-4926-AE32-D03C0E08661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1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27">
                <a:extLst>
                  <a:ext uri="{FF2B5EF4-FFF2-40B4-BE49-F238E27FC236}">
                    <a16:creationId xmlns:a16="http://schemas.microsoft.com/office/drawing/2014/main" id="{253E820B-9306-4ED3-812A-C3376C5F49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28">
                <a:extLst>
                  <a:ext uri="{FF2B5EF4-FFF2-40B4-BE49-F238E27FC236}">
                    <a16:creationId xmlns:a16="http://schemas.microsoft.com/office/drawing/2014/main" id="{FD6ABB9D-6F09-4E19-AEF9-BA1749AC8D4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29">
                <a:extLst>
                  <a:ext uri="{FF2B5EF4-FFF2-40B4-BE49-F238E27FC236}">
                    <a16:creationId xmlns:a16="http://schemas.microsoft.com/office/drawing/2014/main" id="{7A24E7B9-2416-4380-94D2-C9B5E4C790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30">
                <a:extLst>
                  <a:ext uri="{FF2B5EF4-FFF2-40B4-BE49-F238E27FC236}">
                    <a16:creationId xmlns:a16="http://schemas.microsoft.com/office/drawing/2014/main" id="{F558064F-6F64-49C3-BB06-330EEA1EA5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31">
                <a:extLst>
                  <a:ext uri="{FF2B5EF4-FFF2-40B4-BE49-F238E27FC236}">
                    <a16:creationId xmlns:a16="http://schemas.microsoft.com/office/drawing/2014/main" id="{CA4A255D-85E3-49C6-93C3-4AB4CA91A49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32">
                <a:extLst>
                  <a:ext uri="{FF2B5EF4-FFF2-40B4-BE49-F238E27FC236}">
                    <a16:creationId xmlns:a16="http://schemas.microsoft.com/office/drawing/2014/main" id="{33B811F5-7485-4234-A7A2-C51F62C4E9D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33">
                <a:extLst>
                  <a:ext uri="{FF2B5EF4-FFF2-40B4-BE49-F238E27FC236}">
                    <a16:creationId xmlns:a16="http://schemas.microsoft.com/office/drawing/2014/main" id="{51608A99-7CEE-490F-BF08-3234AF1B68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34">
                <a:extLst>
                  <a:ext uri="{FF2B5EF4-FFF2-40B4-BE49-F238E27FC236}">
                    <a16:creationId xmlns:a16="http://schemas.microsoft.com/office/drawing/2014/main" id="{A2955837-4992-4D12-B1FB-A4A0A891D3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2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35">
                <a:extLst>
                  <a:ext uri="{FF2B5EF4-FFF2-40B4-BE49-F238E27FC236}">
                    <a16:creationId xmlns:a16="http://schemas.microsoft.com/office/drawing/2014/main" id="{74FDAD43-A291-43B1-BDAF-AAAAF0265C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36">
                <a:extLst>
                  <a:ext uri="{FF2B5EF4-FFF2-40B4-BE49-F238E27FC236}">
                    <a16:creationId xmlns:a16="http://schemas.microsoft.com/office/drawing/2014/main" id="{21511352-B203-4E8E-8FDC-3E9CA5701EF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37">
                <a:extLst>
                  <a:ext uri="{FF2B5EF4-FFF2-40B4-BE49-F238E27FC236}">
                    <a16:creationId xmlns:a16="http://schemas.microsoft.com/office/drawing/2014/main" id="{6242D556-CF63-4F69-8BF0-5539A305098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38">
                <a:extLst>
                  <a:ext uri="{FF2B5EF4-FFF2-40B4-BE49-F238E27FC236}">
                    <a16:creationId xmlns:a16="http://schemas.microsoft.com/office/drawing/2014/main" id="{CA9B9F0E-5FBF-4CBE-9511-E3AB3F4508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39">
                <a:extLst>
                  <a:ext uri="{FF2B5EF4-FFF2-40B4-BE49-F238E27FC236}">
                    <a16:creationId xmlns:a16="http://schemas.microsoft.com/office/drawing/2014/main" id="{54BC6415-18B2-40CE-9B03-8AE3300F5D3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40">
                <a:extLst>
                  <a:ext uri="{FF2B5EF4-FFF2-40B4-BE49-F238E27FC236}">
                    <a16:creationId xmlns:a16="http://schemas.microsoft.com/office/drawing/2014/main" id="{63B320F0-E980-47DE-80A3-54D868B7D6A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41">
                <a:extLst>
                  <a:ext uri="{FF2B5EF4-FFF2-40B4-BE49-F238E27FC236}">
                    <a16:creationId xmlns:a16="http://schemas.microsoft.com/office/drawing/2014/main" id="{41A63CA3-DF13-4C37-ADE0-D4129A60F1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42">
                <a:extLst>
                  <a:ext uri="{FF2B5EF4-FFF2-40B4-BE49-F238E27FC236}">
                    <a16:creationId xmlns:a16="http://schemas.microsoft.com/office/drawing/2014/main" id="{88DFBCD9-5367-4F11-BD66-2AB0310B8F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43">
                <a:extLst>
                  <a:ext uri="{FF2B5EF4-FFF2-40B4-BE49-F238E27FC236}">
                    <a16:creationId xmlns:a16="http://schemas.microsoft.com/office/drawing/2014/main" id="{FB99065A-24E7-45E5-A95F-0FD3F56DF2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44">
                <a:extLst>
                  <a:ext uri="{FF2B5EF4-FFF2-40B4-BE49-F238E27FC236}">
                    <a16:creationId xmlns:a16="http://schemas.microsoft.com/office/drawing/2014/main" id="{43DEA9BB-50BA-4991-8956-7259892BF5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45">
                <a:extLst>
                  <a:ext uri="{FF2B5EF4-FFF2-40B4-BE49-F238E27FC236}">
                    <a16:creationId xmlns:a16="http://schemas.microsoft.com/office/drawing/2014/main" id="{1AC7B8D1-260C-4E3A-AFA7-B75B8FDEB2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46">
                <a:extLst>
                  <a:ext uri="{FF2B5EF4-FFF2-40B4-BE49-F238E27FC236}">
                    <a16:creationId xmlns:a16="http://schemas.microsoft.com/office/drawing/2014/main" id="{31929C63-BCCC-423C-8A79-A595A93D8F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47">
                <a:extLst>
                  <a:ext uri="{FF2B5EF4-FFF2-40B4-BE49-F238E27FC236}">
                    <a16:creationId xmlns:a16="http://schemas.microsoft.com/office/drawing/2014/main" id="{F305E826-837A-44AE-8074-28BA2BA2D0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48">
                <a:extLst>
                  <a:ext uri="{FF2B5EF4-FFF2-40B4-BE49-F238E27FC236}">
                    <a16:creationId xmlns:a16="http://schemas.microsoft.com/office/drawing/2014/main" id="{303DB638-BF11-4A35-BFD1-4FDAAA4C283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49">
                <a:extLst>
                  <a:ext uri="{FF2B5EF4-FFF2-40B4-BE49-F238E27FC236}">
                    <a16:creationId xmlns:a16="http://schemas.microsoft.com/office/drawing/2014/main" id="{E255423D-2BBB-4BFE-AAD3-76C19E886E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50">
                <a:extLst>
                  <a:ext uri="{FF2B5EF4-FFF2-40B4-BE49-F238E27FC236}">
                    <a16:creationId xmlns:a16="http://schemas.microsoft.com/office/drawing/2014/main" id="{C11A2A24-6C30-4F82-93F6-A859F1F0DB5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51">
                <a:extLst>
                  <a:ext uri="{FF2B5EF4-FFF2-40B4-BE49-F238E27FC236}">
                    <a16:creationId xmlns:a16="http://schemas.microsoft.com/office/drawing/2014/main" id="{13F8DFC8-DF5D-412E-B64E-03B8FCA804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52">
                <a:extLst>
                  <a:ext uri="{FF2B5EF4-FFF2-40B4-BE49-F238E27FC236}">
                    <a16:creationId xmlns:a16="http://schemas.microsoft.com/office/drawing/2014/main" id="{BF64EF1D-4938-41CB-85F5-1742CBBE52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53">
                <a:extLst>
                  <a:ext uri="{FF2B5EF4-FFF2-40B4-BE49-F238E27FC236}">
                    <a16:creationId xmlns:a16="http://schemas.microsoft.com/office/drawing/2014/main" id="{2BF62B3E-E3A1-42A2-B5F1-74B8C22C7B2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54">
                <a:extLst>
                  <a:ext uri="{FF2B5EF4-FFF2-40B4-BE49-F238E27FC236}">
                    <a16:creationId xmlns:a16="http://schemas.microsoft.com/office/drawing/2014/main" id="{E1585C55-F43F-4E89-B140-210D7DEA361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55">
                <a:extLst>
                  <a:ext uri="{FF2B5EF4-FFF2-40B4-BE49-F238E27FC236}">
                    <a16:creationId xmlns:a16="http://schemas.microsoft.com/office/drawing/2014/main" id="{AAA53FD4-E76E-414F-9E06-5FEE4A401A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56">
                <a:extLst>
                  <a:ext uri="{FF2B5EF4-FFF2-40B4-BE49-F238E27FC236}">
                    <a16:creationId xmlns:a16="http://schemas.microsoft.com/office/drawing/2014/main" id="{3E728FD2-2443-49EB-8148-DF21598CE3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57">
                <a:extLst>
                  <a:ext uri="{FF2B5EF4-FFF2-40B4-BE49-F238E27FC236}">
                    <a16:creationId xmlns:a16="http://schemas.microsoft.com/office/drawing/2014/main" id="{D85727F7-0AB6-4950-88CD-470009382E9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58">
                <a:extLst>
                  <a:ext uri="{FF2B5EF4-FFF2-40B4-BE49-F238E27FC236}">
                    <a16:creationId xmlns:a16="http://schemas.microsoft.com/office/drawing/2014/main" id="{903B1A4F-E8BC-43FC-8203-AF521D3393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59">
                <a:extLst>
                  <a:ext uri="{FF2B5EF4-FFF2-40B4-BE49-F238E27FC236}">
                    <a16:creationId xmlns:a16="http://schemas.microsoft.com/office/drawing/2014/main" id="{6B55C5BA-DBCA-43B7-A2D6-0C744294D00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60">
                <a:extLst>
                  <a:ext uri="{FF2B5EF4-FFF2-40B4-BE49-F238E27FC236}">
                    <a16:creationId xmlns:a16="http://schemas.microsoft.com/office/drawing/2014/main" id="{C1B10D06-C865-412A-AD33-D20CE142DF9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61">
                <a:extLst>
                  <a:ext uri="{FF2B5EF4-FFF2-40B4-BE49-F238E27FC236}">
                    <a16:creationId xmlns:a16="http://schemas.microsoft.com/office/drawing/2014/main" id="{366D2D65-5BD8-4AE4-9EBE-2D0163B3B03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62">
                <a:extLst>
                  <a:ext uri="{FF2B5EF4-FFF2-40B4-BE49-F238E27FC236}">
                    <a16:creationId xmlns:a16="http://schemas.microsoft.com/office/drawing/2014/main" id="{B20090DD-752F-4494-B189-4A7FFE34F81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63">
                <a:extLst>
                  <a:ext uri="{FF2B5EF4-FFF2-40B4-BE49-F238E27FC236}">
                    <a16:creationId xmlns:a16="http://schemas.microsoft.com/office/drawing/2014/main" id="{4D8C08E6-153C-4F98-959B-5C5C16377E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64">
                <a:extLst>
                  <a:ext uri="{FF2B5EF4-FFF2-40B4-BE49-F238E27FC236}">
                    <a16:creationId xmlns:a16="http://schemas.microsoft.com/office/drawing/2014/main" id="{EFB9520D-3B96-4ACC-9C10-8F66B4D581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65">
                <a:extLst>
                  <a:ext uri="{FF2B5EF4-FFF2-40B4-BE49-F238E27FC236}">
                    <a16:creationId xmlns:a16="http://schemas.microsoft.com/office/drawing/2014/main" id="{FD0B5D1E-D576-48B5-9BB3-B114B134742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66">
                <a:extLst>
                  <a:ext uri="{FF2B5EF4-FFF2-40B4-BE49-F238E27FC236}">
                    <a16:creationId xmlns:a16="http://schemas.microsoft.com/office/drawing/2014/main" id="{53A5456D-3054-41CF-B0D1-CF7599987B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67">
                <a:extLst>
                  <a:ext uri="{FF2B5EF4-FFF2-40B4-BE49-F238E27FC236}">
                    <a16:creationId xmlns:a16="http://schemas.microsoft.com/office/drawing/2014/main" id="{37F20081-2AC1-4AD1-865E-42161DABEB2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8">
                <a:extLst>
                  <a:ext uri="{FF2B5EF4-FFF2-40B4-BE49-F238E27FC236}">
                    <a16:creationId xmlns:a16="http://schemas.microsoft.com/office/drawing/2014/main" id="{B63ABD32-D6D3-476C-A93F-063E99BA5AB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69">
                <a:extLst>
                  <a:ext uri="{FF2B5EF4-FFF2-40B4-BE49-F238E27FC236}">
                    <a16:creationId xmlns:a16="http://schemas.microsoft.com/office/drawing/2014/main" id="{85174671-9B04-484D-B0C4-97FAE03F0C2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70">
                <a:extLst>
                  <a:ext uri="{FF2B5EF4-FFF2-40B4-BE49-F238E27FC236}">
                    <a16:creationId xmlns:a16="http://schemas.microsoft.com/office/drawing/2014/main" id="{CEEBEEF2-CC1D-4739-8246-B2FFE5ED3D5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71">
                <a:extLst>
                  <a:ext uri="{FF2B5EF4-FFF2-40B4-BE49-F238E27FC236}">
                    <a16:creationId xmlns:a16="http://schemas.microsoft.com/office/drawing/2014/main" id="{72AE7DF6-8AE8-450B-AFAE-F9F6E3889D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72">
                <a:extLst>
                  <a:ext uri="{FF2B5EF4-FFF2-40B4-BE49-F238E27FC236}">
                    <a16:creationId xmlns:a16="http://schemas.microsoft.com/office/drawing/2014/main" id="{5FC1F9B6-8373-4CFA-8801-6489DEB5F50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73">
                <a:extLst>
                  <a:ext uri="{FF2B5EF4-FFF2-40B4-BE49-F238E27FC236}">
                    <a16:creationId xmlns:a16="http://schemas.microsoft.com/office/drawing/2014/main" id="{AFC97144-B942-4EDE-8BA1-9EB012E148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74">
                <a:extLst>
                  <a:ext uri="{FF2B5EF4-FFF2-40B4-BE49-F238E27FC236}">
                    <a16:creationId xmlns:a16="http://schemas.microsoft.com/office/drawing/2014/main" id="{BC98A8B4-0D48-4CC0-A246-E76D1758EE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75">
                <a:extLst>
                  <a:ext uri="{FF2B5EF4-FFF2-40B4-BE49-F238E27FC236}">
                    <a16:creationId xmlns:a16="http://schemas.microsoft.com/office/drawing/2014/main" id="{5776C214-C982-44C5-B780-5B9F0E45FA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76">
                <a:extLst>
                  <a:ext uri="{FF2B5EF4-FFF2-40B4-BE49-F238E27FC236}">
                    <a16:creationId xmlns:a16="http://schemas.microsoft.com/office/drawing/2014/main" id="{19738F7E-D505-4EA9-96AC-5C946A4D4F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77">
                <a:extLst>
                  <a:ext uri="{FF2B5EF4-FFF2-40B4-BE49-F238E27FC236}">
                    <a16:creationId xmlns:a16="http://schemas.microsoft.com/office/drawing/2014/main" id="{7B5E055C-377D-495C-8BDF-61BFE95B16F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178">
                <a:extLst>
                  <a:ext uri="{FF2B5EF4-FFF2-40B4-BE49-F238E27FC236}">
                    <a16:creationId xmlns:a16="http://schemas.microsoft.com/office/drawing/2014/main" id="{7923AF0C-99E6-4E25-B849-2F1EA32D0C2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79">
                <a:extLst>
                  <a:ext uri="{FF2B5EF4-FFF2-40B4-BE49-F238E27FC236}">
                    <a16:creationId xmlns:a16="http://schemas.microsoft.com/office/drawing/2014/main" id="{30445F6A-B400-4009-B729-DBC4218F11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80">
                <a:extLst>
                  <a:ext uri="{FF2B5EF4-FFF2-40B4-BE49-F238E27FC236}">
                    <a16:creationId xmlns:a16="http://schemas.microsoft.com/office/drawing/2014/main" id="{45964DB5-58EA-48EA-9EF0-1BD7EAF800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81">
                <a:extLst>
                  <a:ext uri="{FF2B5EF4-FFF2-40B4-BE49-F238E27FC236}">
                    <a16:creationId xmlns:a16="http://schemas.microsoft.com/office/drawing/2014/main" id="{2D5B2353-62FE-46E0-BEDF-6702AFC5B64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82">
                <a:extLst>
                  <a:ext uri="{FF2B5EF4-FFF2-40B4-BE49-F238E27FC236}">
                    <a16:creationId xmlns:a16="http://schemas.microsoft.com/office/drawing/2014/main" id="{AE20649C-9B31-4006-891A-C0583E76B8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83">
                <a:extLst>
                  <a:ext uri="{FF2B5EF4-FFF2-40B4-BE49-F238E27FC236}">
                    <a16:creationId xmlns:a16="http://schemas.microsoft.com/office/drawing/2014/main" id="{733F8D22-133F-4AAD-BE72-32119891620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84">
                <a:extLst>
                  <a:ext uri="{FF2B5EF4-FFF2-40B4-BE49-F238E27FC236}">
                    <a16:creationId xmlns:a16="http://schemas.microsoft.com/office/drawing/2014/main" id="{65FEF88B-98CF-4650-886B-F1D43D35B77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85">
                <a:extLst>
                  <a:ext uri="{FF2B5EF4-FFF2-40B4-BE49-F238E27FC236}">
                    <a16:creationId xmlns:a16="http://schemas.microsoft.com/office/drawing/2014/main" id="{ACF9E24E-BB7E-49B2-B2A8-97C766D6A76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86">
                <a:extLst>
                  <a:ext uri="{FF2B5EF4-FFF2-40B4-BE49-F238E27FC236}">
                    <a16:creationId xmlns:a16="http://schemas.microsoft.com/office/drawing/2014/main" id="{111559E3-2E15-4CB1-A411-4DAF58965ED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87">
                <a:extLst>
                  <a:ext uri="{FF2B5EF4-FFF2-40B4-BE49-F238E27FC236}">
                    <a16:creationId xmlns:a16="http://schemas.microsoft.com/office/drawing/2014/main" id="{ABC3668E-C471-490E-A120-8FACCE1522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188">
                <a:extLst>
                  <a:ext uri="{FF2B5EF4-FFF2-40B4-BE49-F238E27FC236}">
                    <a16:creationId xmlns:a16="http://schemas.microsoft.com/office/drawing/2014/main" id="{82CEC780-1491-4CA6-81A9-731B6D589C2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189">
                <a:extLst>
                  <a:ext uri="{FF2B5EF4-FFF2-40B4-BE49-F238E27FC236}">
                    <a16:creationId xmlns:a16="http://schemas.microsoft.com/office/drawing/2014/main" id="{5C867A17-4C6B-40ED-8CA0-8CAB2CBB4A1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190">
                <a:extLst>
                  <a:ext uri="{FF2B5EF4-FFF2-40B4-BE49-F238E27FC236}">
                    <a16:creationId xmlns:a16="http://schemas.microsoft.com/office/drawing/2014/main" id="{257D12A6-B0B2-4975-80A4-3CF7E8A84D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6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191">
                <a:extLst>
                  <a:ext uri="{FF2B5EF4-FFF2-40B4-BE49-F238E27FC236}">
                    <a16:creationId xmlns:a16="http://schemas.microsoft.com/office/drawing/2014/main" id="{B7A70B2C-7368-4785-A3B5-5EEC577F24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192">
                <a:extLst>
                  <a:ext uri="{FF2B5EF4-FFF2-40B4-BE49-F238E27FC236}">
                    <a16:creationId xmlns:a16="http://schemas.microsoft.com/office/drawing/2014/main" id="{8CCA2D34-FADE-42DD-9B21-EB4EE9DCB5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193">
                <a:extLst>
                  <a:ext uri="{FF2B5EF4-FFF2-40B4-BE49-F238E27FC236}">
                    <a16:creationId xmlns:a16="http://schemas.microsoft.com/office/drawing/2014/main" id="{DD7E0468-7549-4F53-84B7-50BF37028E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194">
                <a:extLst>
                  <a:ext uri="{FF2B5EF4-FFF2-40B4-BE49-F238E27FC236}">
                    <a16:creationId xmlns:a16="http://schemas.microsoft.com/office/drawing/2014/main" id="{58E2F30E-DA12-4038-A519-248D908046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195">
                <a:extLst>
                  <a:ext uri="{FF2B5EF4-FFF2-40B4-BE49-F238E27FC236}">
                    <a16:creationId xmlns:a16="http://schemas.microsoft.com/office/drawing/2014/main" id="{F9B99F64-4429-4B96-BA21-1F2482B4497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96">
                <a:extLst>
                  <a:ext uri="{FF2B5EF4-FFF2-40B4-BE49-F238E27FC236}">
                    <a16:creationId xmlns:a16="http://schemas.microsoft.com/office/drawing/2014/main" id="{802B693A-4F3A-4C17-AA91-41BEDD3EBAA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97">
                <a:extLst>
                  <a:ext uri="{FF2B5EF4-FFF2-40B4-BE49-F238E27FC236}">
                    <a16:creationId xmlns:a16="http://schemas.microsoft.com/office/drawing/2014/main" id="{A18FAD9C-D828-4E7C-882B-095C8D5C11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198">
                <a:extLst>
                  <a:ext uri="{FF2B5EF4-FFF2-40B4-BE49-F238E27FC236}">
                    <a16:creationId xmlns:a16="http://schemas.microsoft.com/office/drawing/2014/main" id="{18E25A82-0597-4EB1-8C7C-8F37C144FF4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7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199">
                <a:extLst>
                  <a:ext uri="{FF2B5EF4-FFF2-40B4-BE49-F238E27FC236}">
                    <a16:creationId xmlns:a16="http://schemas.microsoft.com/office/drawing/2014/main" id="{13590159-2800-4792-9A4A-58562D2B344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200">
                <a:extLst>
                  <a:ext uri="{FF2B5EF4-FFF2-40B4-BE49-F238E27FC236}">
                    <a16:creationId xmlns:a16="http://schemas.microsoft.com/office/drawing/2014/main" id="{A640C525-7BF5-42DA-B081-887CDC2396A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201">
                <a:extLst>
                  <a:ext uri="{FF2B5EF4-FFF2-40B4-BE49-F238E27FC236}">
                    <a16:creationId xmlns:a16="http://schemas.microsoft.com/office/drawing/2014/main" id="{3E769F4E-E4A5-49E1-88E2-FC3C7D4A545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202">
                <a:extLst>
                  <a:ext uri="{FF2B5EF4-FFF2-40B4-BE49-F238E27FC236}">
                    <a16:creationId xmlns:a16="http://schemas.microsoft.com/office/drawing/2014/main" id="{6EBADB41-ABBB-42BF-ADD2-B5920AE757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2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203">
                <a:extLst>
                  <a:ext uri="{FF2B5EF4-FFF2-40B4-BE49-F238E27FC236}">
                    <a16:creationId xmlns:a16="http://schemas.microsoft.com/office/drawing/2014/main" id="{E0960CD0-8E16-4D68-8017-9C5B7C5D132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204">
                <a:extLst>
                  <a:ext uri="{FF2B5EF4-FFF2-40B4-BE49-F238E27FC236}">
                    <a16:creationId xmlns:a16="http://schemas.microsoft.com/office/drawing/2014/main" id="{3F2F36A0-9F0C-4E3D-A3FE-710CFDB3CE9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Freeform 206">
              <a:extLst>
                <a:ext uri="{FF2B5EF4-FFF2-40B4-BE49-F238E27FC236}">
                  <a16:creationId xmlns:a16="http://schemas.microsoft.com/office/drawing/2014/main" id="{CAB12582-B8D8-469C-B945-426AE3B0E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913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07">
              <a:extLst>
                <a:ext uri="{FF2B5EF4-FFF2-40B4-BE49-F238E27FC236}">
                  <a16:creationId xmlns:a16="http://schemas.microsoft.com/office/drawing/2014/main" id="{6B0E9446-4B0F-4BE3-AA52-6915459560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20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08">
              <a:extLst>
                <a:ext uri="{FF2B5EF4-FFF2-40B4-BE49-F238E27FC236}">
                  <a16:creationId xmlns:a16="http://schemas.microsoft.com/office/drawing/2014/main" id="{A00E20C7-47A2-48C0-A527-E4FE9E6AC2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326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9">
              <a:extLst>
                <a:ext uri="{FF2B5EF4-FFF2-40B4-BE49-F238E27FC236}">
                  <a16:creationId xmlns:a16="http://schemas.microsoft.com/office/drawing/2014/main" id="{7422BF96-8156-4BD8-8D02-844FE682F5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532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10">
              <a:extLst>
                <a:ext uri="{FF2B5EF4-FFF2-40B4-BE49-F238E27FC236}">
                  <a16:creationId xmlns:a16="http://schemas.microsoft.com/office/drawing/2014/main" id="{A3622899-09B5-4AC0-8F11-F1DB6286C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39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11">
              <a:extLst>
                <a:ext uri="{FF2B5EF4-FFF2-40B4-BE49-F238E27FC236}">
                  <a16:creationId xmlns:a16="http://schemas.microsoft.com/office/drawing/2014/main" id="{B0731481-4442-4492-9898-385CFBC86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455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12">
              <a:extLst>
                <a:ext uri="{FF2B5EF4-FFF2-40B4-BE49-F238E27FC236}">
                  <a16:creationId xmlns:a16="http://schemas.microsoft.com/office/drawing/2014/main" id="{4D8B9DB5-1D81-4654-B93C-BAC09C39F2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13">
              <a:extLst>
                <a:ext uri="{FF2B5EF4-FFF2-40B4-BE49-F238E27FC236}">
                  <a16:creationId xmlns:a16="http://schemas.microsoft.com/office/drawing/2014/main" id="{81D66557-9CF5-4754-86F8-824CC64CEC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37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14">
              <a:extLst>
                <a:ext uri="{FF2B5EF4-FFF2-40B4-BE49-F238E27FC236}">
                  <a16:creationId xmlns:a16="http://schemas.microsoft.com/office/drawing/2014/main" id="{4A75C74C-EDEC-479B-B2C8-2A199D3D8C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44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15">
              <a:extLst>
                <a:ext uri="{FF2B5EF4-FFF2-40B4-BE49-F238E27FC236}">
                  <a16:creationId xmlns:a16="http://schemas.microsoft.com/office/drawing/2014/main" id="{1B8D5275-C110-42F6-9F6B-42B4E9E0DC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50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16">
              <a:extLst>
                <a:ext uri="{FF2B5EF4-FFF2-40B4-BE49-F238E27FC236}">
                  <a16:creationId xmlns:a16="http://schemas.microsoft.com/office/drawing/2014/main" id="{ED292322-CDAE-4E8B-A119-A102C653DC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56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17">
              <a:extLst>
                <a:ext uri="{FF2B5EF4-FFF2-40B4-BE49-F238E27FC236}">
                  <a16:creationId xmlns:a16="http://schemas.microsoft.com/office/drawing/2014/main" id="{D5148431-1465-4DE4-AB83-DF6F147251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18">
              <a:extLst>
                <a:ext uri="{FF2B5EF4-FFF2-40B4-BE49-F238E27FC236}">
                  <a16:creationId xmlns:a16="http://schemas.microsoft.com/office/drawing/2014/main" id="{0A931BDB-5FE3-471B-BAEE-AAB7DBB19F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19">
              <a:extLst>
                <a:ext uri="{FF2B5EF4-FFF2-40B4-BE49-F238E27FC236}">
                  <a16:creationId xmlns:a16="http://schemas.microsoft.com/office/drawing/2014/main" id="{6C7CF146-863A-45F4-A2AB-0914863837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60000" y="4513263"/>
              <a:ext cx="636588" cy="342900"/>
            </a:xfrm>
            <a:custGeom>
              <a:avLst/>
              <a:gdLst>
                <a:gd name="T0" fmla="*/ 344 w 401"/>
                <a:gd name="T1" fmla="*/ 57 h 216"/>
                <a:gd name="T2" fmla="*/ 318 w 401"/>
                <a:gd name="T3" fmla="*/ 0 h 216"/>
                <a:gd name="T4" fmla="*/ 287 w 401"/>
                <a:gd name="T5" fmla="*/ 57 h 216"/>
                <a:gd name="T6" fmla="*/ 287 w 401"/>
                <a:gd name="T7" fmla="*/ 79 h 216"/>
                <a:gd name="T8" fmla="*/ 235 w 401"/>
                <a:gd name="T9" fmla="*/ 79 h 216"/>
                <a:gd name="T10" fmla="*/ 235 w 401"/>
                <a:gd name="T11" fmla="*/ 57 h 216"/>
                <a:gd name="T12" fmla="*/ 205 w 401"/>
                <a:gd name="T13" fmla="*/ 0 h 216"/>
                <a:gd name="T14" fmla="*/ 174 w 401"/>
                <a:gd name="T15" fmla="*/ 57 h 216"/>
                <a:gd name="T16" fmla="*/ 174 w 401"/>
                <a:gd name="T17" fmla="*/ 79 h 216"/>
                <a:gd name="T18" fmla="*/ 118 w 401"/>
                <a:gd name="T19" fmla="*/ 79 h 216"/>
                <a:gd name="T20" fmla="*/ 118 w 401"/>
                <a:gd name="T21" fmla="*/ 57 h 216"/>
                <a:gd name="T22" fmla="*/ 87 w 401"/>
                <a:gd name="T23" fmla="*/ 0 h 216"/>
                <a:gd name="T24" fmla="*/ 57 w 401"/>
                <a:gd name="T25" fmla="*/ 57 h 216"/>
                <a:gd name="T26" fmla="*/ 57 w 401"/>
                <a:gd name="T27" fmla="*/ 79 h 216"/>
                <a:gd name="T28" fmla="*/ 74 w 401"/>
                <a:gd name="T29" fmla="*/ 136 h 216"/>
                <a:gd name="T30" fmla="*/ 104 w 401"/>
                <a:gd name="T31" fmla="*/ 216 h 216"/>
                <a:gd name="T32" fmla="*/ 118 w 401"/>
                <a:gd name="T33" fmla="*/ 136 h 216"/>
                <a:gd name="T34" fmla="*/ 192 w 401"/>
                <a:gd name="T35" fmla="*/ 136 h 216"/>
                <a:gd name="T36" fmla="*/ 218 w 401"/>
                <a:gd name="T37" fmla="*/ 216 h 216"/>
                <a:gd name="T38" fmla="*/ 226 w 401"/>
                <a:gd name="T39" fmla="*/ 136 h 216"/>
                <a:gd name="T40" fmla="*/ 300 w 401"/>
                <a:gd name="T41" fmla="*/ 136 h 216"/>
                <a:gd name="T42" fmla="*/ 331 w 401"/>
                <a:gd name="T43" fmla="*/ 216 h 216"/>
                <a:gd name="T44" fmla="*/ 401 w 401"/>
                <a:gd name="T45" fmla="*/ 136 h 216"/>
                <a:gd name="T46" fmla="*/ 370 w 401"/>
                <a:gd name="T47" fmla="*/ 79 h 216"/>
                <a:gd name="T48" fmla="*/ 96 w 401"/>
                <a:gd name="T49" fmla="*/ 207 h 216"/>
                <a:gd name="T50" fmla="*/ 83 w 401"/>
                <a:gd name="T51" fmla="*/ 132 h 216"/>
                <a:gd name="T52" fmla="*/ 78 w 401"/>
                <a:gd name="T53" fmla="*/ 70 h 216"/>
                <a:gd name="T54" fmla="*/ 78 w 401"/>
                <a:gd name="T55" fmla="*/ 48 h 216"/>
                <a:gd name="T56" fmla="*/ 87 w 401"/>
                <a:gd name="T57" fmla="*/ 13 h 216"/>
                <a:gd name="T58" fmla="*/ 100 w 401"/>
                <a:gd name="T59" fmla="*/ 48 h 216"/>
                <a:gd name="T60" fmla="*/ 100 w 401"/>
                <a:gd name="T61" fmla="*/ 70 h 216"/>
                <a:gd name="T62" fmla="*/ 126 w 401"/>
                <a:gd name="T63" fmla="*/ 132 h 216"/>
                <a:gd name="T64" fmla="*/ 135 w 401"/>
                <a:gd name="T65" fmla="*/ 132 h 216"/>
                <a:gd name="T66" fmla="*/ 157 w 401"/>
                <a:gd name="T67" fmla="*/ 132 h 216"/>
                <a:gd name="T68" fmla="*/ 213 w 401"/>
                <a:gd name="T69" fmla="*/ 132 h 216"/>
                <a:gd name="T70" fmla="*/ 196 w 401"/>
                <a:gd name="T71" fmla="*/ 207 h 216"/>
                <a:gd name="T72" fmla="*/ 165 w 401"/>
                <a:gd name="T73" fmla="*/ 132 h 216"/>
                <a:gd name="T74" fmla="*/ 196 w 401"/>
                <a:gd name="T75" fmla="*/ 70 h 216"/>
                <a:gd name="T76" fmla="*/ 192 w 401"/>
                <a:gd name="T77" fmla="*/ 48 h 216"/>
                <a:gd name="T78" fmla="*/ 205 w 401"/>
                <a:gd name="T79" fmla="*/ 13 h 216"/>
                <a:gd name="T80" fmla="*/ 218 w 401"/>
                <a:gd name="T81" fmla="*/ 48 h 216"/>
                <a:gd name="T82" fmla="*/ 218 w 401"/>
                <a:gd name="T83" fmla="*/ 70 h 216"/>
                <a:gd name="T84" fmla="*/ 235 w 401"/>
                <a:gd name="T85" fmla="*/ 132 h 216"/>
                <a:gd name="T86" fmla="*/ 248 w 401"/>
                <a:gd name="T87" fmla="*/ 132 h 216"/>
                <a:gd name="T88" fmla="*/ 274 w 401"/>
                <a:gd name="T89" fmla="*/ 132 h 216"/>
                <a:gd name="T90" fmla="*/ 383 w 401"/>
                <a:gd name="T91" fmla="*/ 132 h 216"/>
                <a:gd name="T92" fmla="*/ 322 w 401"/>
                <a:gd name="T93" fmla="*/ 207 h 216"/>
                <a:gd name="T94" fmla="*/ 309 w 401"/>
                <a:gd name="T95" fmla="*/ 132 h 216"/>
                <a:gd name="T96" fmla="*/ 266 w 401"/>
                <a:gd name="T97" fmla="*/ 110 h 216"/>
                <a:gd name="T98" fmla="*/ 283 w 401"/>
                <a:gd name="T99" fmla="*/ 70 h 216"/>
                <a:gd name="T100" fmla="*/ 283 w 401"/>
                <a:gd name="T101" fmla="*/ 48 h 216"/>
                <a:gd name="T102" fmla="*/ 348 w 401"/>
                <a:gd name="T103" fmla="*/ 48 h 216"/>
                <a:gd name="T104" fmla="*/ 348 w 401"/>
                <a:gd name="T105" fmla="*/ 70 h 216"/>
                <a:gd name="T106" fmla="*/ 383 w 401"/>
                <a:gd name="T107" fmla="*/ 13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1" h="216">
                  <a:moveTo>
                    <a:pt x="370" y="79"/>
                  </a:moveTo>
                  <a:lnTo>
                    <a:pt x="344" y="57"/>
                  </a:lnTo>
                  <a:lnTo>
                    <a:pt x="370" y="57"/>
                  </a:lnTo>
                  <a:lnTo>
                    <a:pt x="318" y="0"/>
                  </a:lnTo>
                  <a:lnTo>
                    <a:pt x="261" y="57"/>
                  </a:lnTo>
                  <a:lnTo>
                    <a:pt x="287" y="57"/>
                  </a:lnTo>
                  <a:lnTo>
                    <a:pt x="261" y="79"/>
                  </a:lnTo>
                  <a:lnTo>
                    <a:pt x="287" y="79"/>
                  </a:lnTo>
                  <a:lnTo>
                    <a:pt x="261" y="105"/>
                  </a:lnTo>
                  <a:lnTo>
                    <a:pt x="235" y="79"/>
                  </a:lnTo>
                  <a:lnTo>
                    <a:pt x="257" y="79"/>
                  </a:lnTo>
                  <a:lnTo>
                    <a:pt x="235" y="57"/>
                  </a:lnTo>
                  <a:lnTo>
                    <a:pt x="257" y="57"/>
                  </a:lnTo>
                  <a:lnTo>
                    <a:pt x="205" y="0"/>
                  </a:lnTo>
                  <a:lnTo>
                    <a:pt x="152" y="57"/>
                  </a:lnTo>
                  <a:lnTo>
                    <a:pt x="174" y="57"/>
                  </a:lnTo>
                  <a:lnTo>
                    <a:pt x="152" y="79"/>
                  </a:lnTo>
                  <a:lnTo>
                    <a:pt x="174" y="79"/>
                  </a:lnTo>
                  <a:lnTo>
                    <a:pt x="148" y="110"/>
                  </a:lnTo>
                  <a:lnTo>
                    <a:pt x="118" y="79"/>
                  </a:lnTo>
                  <a:lnTo>
                    <a:pt x="139" y="79"/>
                  </a:lnTo>
                  <a:lnTo>
                    <a:pt x="118" y="57"/>
                  </a:lnTo>
                  <a:lnTo>
                    <a:pt x="139" y="57"/>
                  </a:lnTo>
                  <a:lnTo>
                    <a:pt x="87" y="0"/>
                  </a:lnTo>
                  <a:lnTo>
                    <a:pt x="35" y="57"/>
                  </a:lnTo>
                  <a:lnTo>
                    <a:pt x="57" y="57"/>
                  </a:lnTo>
                  <a:lnTo>
                    <a:pt x="35" y="79"/>
                  </a:lnTo>
                  <a:lnTo>
                    <a:pt x="57" y="79"/>
                  </a:lnTo>
                  <a:lnTo>
                    <a:pt x="0" y="136"/>
                  </a:lnTo>
                  <a:lnTo>
                    <a:pt x="74" y="136"/>
                  </a:lnTo>
                  <a:lnTo>
                    <a:pt x="74" y="216"/>
                  </a:lnTo>
                  <a:lnTo>
                    <a:pt x="104" y="216"/>
                  </a:lnTo>
                  <a:lnTo>
                    <a:pt x="104" y="136"/>
                  </a:lnTo>
                  <a:lnTo>
                    <a:pt x="118" y="136"/>
                  </a:lnTo>
                  <a:lnTo>
                    <a:pt x="174" y="136"/>
                  </a:lnTo>
                  <a:lnTo>
                    <a:pt x="192" y="136"/>
                  </a:lnTo>
                  <a:lnTo>
                    <a:pt x="192" y="216"/>
                  </a:lnTo>
                  <a:lnTo>
                    <a:pt x="218" y="216"/>
                  </a:lnTo>
                  <a:lnTo>
                    <a:pt x="218" y="136"/>
                  </a:lnTo>
                  <a:lnTo>
                    <a:pt x="226" y="136"/>
                  </a:lnTo>
                  <a:lnTo>
                    <a:pt x="292" y="136"/>
                  </a:lnTo>
                  <a:lnTo>
                    <a:pt x="300" y="136"/>
                  </a:lnTo>
                  <a:lnTo>
                    <a:pt x="300" y="216"/>
                  </a:lnTo>
                  <a:lnTo>
                    <a:pt x="331" y="216"/>
                  </a:lnTo>
                  <a:lnTo>
                    <a:pt x="331" y="136"/>
                  </a:lnTo>
                  <a:lnTo>
                    <a:pt x="401" y="136"/>
                  </a:lnTo>
                  <a:lnTo>
                    <a:pt x="344" y="79"/>
                  </a:lnTo>
                  <a:lnTo>
                    <a:pt x="370" y="79"/>
                  </a:lnTo>
                  <a:close/>
                  <a:moveTo>
                    <a:pt x="96" y="132"/>
                  </a:moveTo>
                  <a:lnTo>
                    <a:pt x="96" y="207"/>
                  </a:lnTo>
                  <a:lnTo>
                    <a:pt x="83" y="207"/>
                  </a:lnTo>
                  <a:lnTo>
                    <a:pt x="83" y="132"/>
                  </a:lnTo>
                  <a:lnTo>
                    <a:pt x="17" y="132"/>
                  </a:lnTo>
                  <a:lnTo>
                    <a:pt x="78" y="70"/>
                  </a:lnTo>
                  <a:lnTo>
                    <a:pt x="52" y="70"/>
                  </a:lnTo>
                  <a:lnTo>
                    <a:pt x="78" y="48"/>
                  </a:lnTo>
                  <a:lnTo>
                    <a:pt x="52" y="48"/>
                  </a:lnTo>
                  <a:lnTo>
                    <a:pt x="87" y="13"/>
                  </a:lnTo>
                  <a:lnTo>
                    <a:pt x="122" y="48"/>
                  </a:lnTo>
                  <a:lnTo>
                    <a:pt x="100" y="48"/>
                  </a:lnTo>
                  <a:lnTo>
                    <a:pt x="122" y="70"/>
                  </a:lnTo>
                  <a:lnTo>
                    <a:pt x="100" y="70"/>
                  </a:lnTo>
                  <a:lnTo>
                    <a:pt x="139" y="114"/>
                  </a:lnTo>
                  <a:lnTo>
                    <a:pt x="126" y="132"/>
                  </a:lnTo>
                  <a:lnTo>
                    <a:pt x="96" y="132"/>
                  </a:lnTo>
                  <a:close/>
                  <a:moveTo>
                    <a:pt x="135" y="132"/>
                  </a:moveTo>
                  <a:lnTo>
                    <a:pt x="148" y="119"/>
                  </a:lnTo>
                  <a:lnTo>
                    <a:pt x="157" y="132"/>
                  </a:lnTo>
                  <a:lnTo>
                    <a:pt x="135" y="132"/>
                  </a:lnTo>
                  <a:close/>
                  <a:moveTo>
                    <a:pt x="213" y="132"/>
                  </a:moveTo>
                  <a:lnTo>
                    <a:pt x="213" y="207"/>
                  </a:lnTo>
                  <a:lnTo>
                    <a:pt x="196" y="207"/>
                  </a:lnTo>
                  <a:lnTo>
                    <a:pt x="196" y="132"/>
                  </a:lnTo>
                  <a:lnTo>
                    <a:pt x="165" y="132"/>
                  </a:lnTo>
                  <a:lnTo>
                    <a:pt x="152" y="114"/>
                  </a:lnTo>
                  <a:lnTo>
                    <a:pt x="196" y="70"/>
                  </a:lnTo>
                  <a:lnTo>
                    <a:pt x="170" y="70"/>
                  </a:lnTo>
                  <a:lnTo>
                    <a:pt x="192" y="48"/>
                  </a:lnTo>
                  <a:lnTo>
                    <a:pt x="170" y="48"/>
                  </a:lnTo>
                  <a:lnTo>
                    <a:pt x="205" y="13"/>
                  </a:lnTo>
                  <a:lnTo>
                    <a:pt x="239" y="48"/>
                  </a:lnTo>
                  <a:lnTo>
                    <a:pt x="218" y="48"/>
                  </a:lnTo>
                  <a:lnTo>
                    <a:pt x="239" y="70"/>
                  </a:lnTo>
                  <a:lnTo>
                    <a:pt x="218" y="70"/>
                  </a:lnTo>
                  <a:lnTo>
                    <a:pt x="253" y="110"/>
                  </a:lnTo>
                  <a:lnTo>
                    <a:pt x="235" y="132"/>
                  </a:lnTo>
                  <a:lnTo>
                    <a:pt x="213" y="132"/>
                  </a:lnTo>
                  <a:close/>
                  <a:moveTo>
                    <a:pt x="248" y="132"/>
                  </a:moveTo>
                  <a:lnTo>
                    <a:pt x="261" y="119"/>
                  </a:lnTo>
                  <a:lnTo>
                    <a:pt x="274" y="132"/>
                  </a:lnTo>
                  <a:lnTo>
                    <a:pt x="248" y="132"/>
                  </a:lnTo>
                  <a:close/>
                  <a:moveTo>
                    <a:pt x="383" y="132"/>
                  </a:moveTo>
                  <a:lnTo>
                    <a:pt x="322" y="132"/>
                  </a:lnTo>
                  <a:lnTo>
                    <a:pt x="322" y="207"/>
                  </a:lnTo>
                  <a:lnTo>
                    <a:pt x="309" y="207"/>
                  </a:lnTo>
                  <a:lnTo>
                    <a:pt x="309" y="132"/>
                  </a:lnTo>
                  <a:lnTo>
                    <a:pt x="283" y="132"/>
                  </a:lnTo>
                  <a:lnTo>
                    <a:pt x="266" y="110"/>
                  </a:lnTo>
                  <a:lnTo>
                    <a:pt x="305" y="70"/>
                  </a:lnTo>
                  <a:lnTo>
                    <a:pt x="283" y="70"/>
                  </a:lnTo>
                  <a:lnTo>
                    <a:pt x="305" y="48"/>
                  </a:lnTo>
                  <a:lnTo>
                    <a:pt x="283" y="48"/>
                  </a:lnTo>
                  <a:lnTo>
                    <a:pt x="318" y="13"/>
                  </a:lnTo>
                  <a:lnTo>
                    <a:pt x="348" y="48"/>
                  </a:lnTo>
                  <a:lnTo>
                    <a:pt x="327" y="48"/>
                  </a:lnTo>
                  <a:lnTo>
                    <a:pt x="348" y="70"/>
                  </a:lnTo>
                  <a:lnTo>
                    <a:pt x="327" y="70"/>
                  </a:lnTo>
                  <a:lnTo>
                    <a:pt x="383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20">
              <a:extLst>
                <a:ext uri="{FF2B5EF4-FFF2-40B4-BE49-F238E27FC236}">
                  <a16:creationId xmlns:a16="http://schemas.microsoft.com/office/drawing/2014/main" id="{5A9488B9-367E-4338-A83E-537BAFBD8C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43838" y="4400550"/>
              <a:ext cx="2268538" cy="447675"/>
            </a:xfrm>
            <a:custGeom>
              <a:avLst/>
              <a:gdLst>
                <a:gd name="T0" fmla="*/ 91 w 328"/>
                <a:gd name="T1" fmla="*/ 0 h 64"/>
                <a:gd name="T2" fmla="*/ 124 w 328"/>
                <a:gd name="T3" fmla="*/ 59 h 64"/>
                <a:gd name="T4" fmla="*/ 328 w 328"/>
                <a:gd name="T5" fmla="*/ 63 h 64"/>
                <a:gd name="T6" fmla="*/ 327 w 328"/>
                <a:gd name="T7" fmla="*/ 2 h 64"/>
                <a:gd name="T8" fmla="*/ 193 w 328"/>
                <a:gd name="T9" fmla="*/ 21 h 64"/>
                <a:gd name="T10" fmla="*/ 123 w 328"/>
                <a:gd name="T11" fmla="*/ 57 h 64"/>
                <a:gd name="T12" fmla="*/ 113 w 328"/>
                <a:gd name="T13" fmla="*/ 5 h 64"/>
                <a:gd name="T14" fmla="*/ 150 w 328"/>
                <a:gd name="T15" fmla="*/ 19 h 64"/>
                <a:gd name="T16" fmla="*/ 140 w 328"/>
                <a:gd name="T17" fmla="*/ 20 h 64"/>
                <a:gd name="T18" fmla="*/ 132 w 328"/>
                <a:gd name="T19" fmla="*/ 10 h 64"/>
                <a:gd name="T20" fmla="*/ 188 w 328"/>
                <a:gd name="T21" fmla="*/ 15 h 64"/>
                <a:gd name="T22" fmla="*/ 191 w 328"/>
                <a:gd name="T23" fmla="*/ 49 h 64"/>
                <a:gd name="T24" fmla="*/ 134 w 328"/>
                <a:gd name="T25" fmla="*/ 38 h 64"/>
                <a:gd name="T26" fmla="*/ 139 w 328"/>
                <a:gd name="T27" fmla="*/ 40 h 64"/>
                <a:gd name="T28" fmla="*/ 155 w 328"/>
                <a:gd name="T29" fmla="*/ 38 h 64"/>
                <a:gd name="T30" fmla="*/ 156 w 328"/>
                <a:gd name="T31" fmla="*/ 38 h 64"/>
                <a:gd name="T32" fmla="*/ 172 w 328"/>
                <a:gd name="T33" fmla="*/ 40 h 64"/>
                <a:gd name="T34" fmla="*/ 179 w 328"/>
                <a:gd name="T35" fmla="*/ 38 h 64"/>
                <a:gd name="T36" fmla="*/ 185 w 328"/>
                <a:gd name="T37" fmla="*/ 40 h 64"/>
                <a:gd name="T38" fmla="*/ 180 w 328"/>
                <a:gd name="T39" fmla="*/ 36 h 64"/>
                <a:gd name="T40" fmla="*/ 178 w 328"/>
                <a:gd name="T41" fmla="*/ 36 h 64"/>
                <a:gd name="T42" fmla="*/ 162 w 328"/>
                <a:gd name="T43" fmla="*/ 33 h 64"/>
                <a:gd name="T44" fmla="*/ 155 w 328"/>
                <a:gd name="T45" fmla="*/ 36 h 64"/>
                <a:gd name="T46" fmla="*/ 149 w 328"/>
                <a:gd name="T47" fmla="*/ 33 h 64"/>
                <a:gd name="T48" fmla="*/ 134 w 328"/>
                <a:gd name="T49" fmla="*/ 36 h 64"/>
                <a:gd name="T50" fmla="*/ 138 w 328"/>
                <a:gd name="T51" fmla="*/ 42 h 64"/>
                <a:gd name="T52" fmla="*/ 149 w 328"/>
                <a:gd name="T53" fmla="*/ 42 h 64"/>
                <a:gd name="T54" fmla="*/ 157 w 328"/>
                <a:gd name="T55" fmla="*/ 45 h 64"/>
                <a:gd name="T56" fmla="*/ 162 w 328"/>
                <a:gd name="T57" fmla="*/ 45 h 64"/>
                <a:gd name="T58" fmla="*/ 177 w 328"/>
                <a:gd name="T59" fmla="*/ 42 h 64"/>
                <a:gd name="T60" fmla="*/ 179 w 328"/>
                <a:gd name="T61" fmla="*/ 42 h 64"/>
                <a:gd name="T62" fmla="*/ 180 w 328"/>
                <a:gd name="T63" fmla="*/ 29 h 64"/>
                <a:gd name="T64" fmla="*/ 172 w 328"/>
                <a:gd name="T65" fmla="*/ 31 h 64"/>
                <a:gd name="T66" fmla="*/ 166 w 328"/>
                <a:gd name="T67" fmla="*/ 29 h 64"/>
                <a:gd name="T68" fmla="*/ 154 w 328"/>
                <a:gd name="T69" fmla="*/ 31 h 64"/>
                <a:gd name="T70" fmla="*/ 148 w 328"/>
                <a:gd name="T71" fmla="*/ 29 h 64"/>
                <a:gd name="T72" fmla="*/ 133 w 328"/>
                <a:gd name="T73" fmla="*/ 31 h 64"/>
                <a:gd name="T74" fmla="*/ 123 w 328"/>
                <a:gd name="T75" fmla="*/ 7 h 64"/>
                <a:gd name="T76" fmla="*/ 135 w 328"/>
                <a:gd name="T77" fmla="*/ 50 h 64"/>
                <a:gd name="T78" fmla="*/ 198 w 328"/>
                <a:gd name="T79" fmla="*/ 56 h 64"/>
                <a:gd name="T80" fmla="*/ 203 w 328"/>
                <a:gd name="T81" fmla="*/ 62 h 64"/>
                <a:gd name="T82" fmla="*/ 215 w 328"/>
                <a:gd name="T83" fmla="*/ 6 h 64"/>
                <a:gd name="T84" fmla="*/ 217 w 328"/>
                <a:gd name="T85" fmla="*/ 5 h 64"/>
                <a:gd name="T86" fmla="*/ 230 w 328"/>
                <a:gd name="T87" fmla="*/ 62 h 64"/>
                <a:gd name="T88" fmla="*/ 236 w 328"/>
                <a:gd name="T89" fmla="*/ 2 h 64"/>
                <a:gd name="T90" fmla="*/ 241 w 328"/>
                <a:gd name="T91" fmla="*/ 62 h 64"/>
                <a:gd name="T92" fmla="*/ 254 w 328"/>
                <a:gd name="T93" fmla="*/ 2 h 64"/>
                <a:gd name="T94" fmla="*/ 256 w 328"/>
                <a:gd name="T95" fmla="*/ 2 h 64"/>
                <a:gd name="T96" fmla="*/ 268 w 328"/>
                <a:gd name="T97" fmla="*/ 62 h 64"/>
                <a:gd name="T98" fmla="*/ 275 w 328"/>
                <a:gd name="T99" fmla="*/ 2 h 64"/>
                <a:gd name="T100" fmla="*/ 280 w 328"/>
                <a:gd name="T101" fmla="*/ 62 h 64"/>
                <a:gd name="T102" fmla="*/ 292 w 328"/>
                <a:gd name="T103" fmla="*/ 2 h 64"/>
                <a:gd name="T104" fmla="*/ 294 w 328"/>
                <a:gd name="T105" fmla="*/ 2 h 64"/>
                <a:gd name="T106" fmla="*/ 307 w 328"/>
                <a:gd name="T107" fmla="*/ 62 h 64"/>
                <a:gd name="T108" fmla="*/ 313 w 328"/>
                <a:gd name="T109" fmla="*/ 2 h 64"/>
                <a:gd name="T110" fmla="*/ 318 w 328"/>
                <a:gd name="T111" fmla="*/ 62 h 64"/>
                <a:gd name="T112" fmla="*/ 132 w 328"/>
                <a:gd name="T113" fmla="*/ 27 h 64"/>
                <a:gd name="T114" fmla="*/ 113 w 328"/>
                <a:gd name="T115" fmla="*/ 62 h 64"/>
                <a:gd name="T116" fmla="*/ 2 w 328"/>
                <a:gd name="T117" fmla="*/ 2 h 64"/>
                <a:gd name="T118" fmla="*/ 129 w 328"/>
                <a:gd name="T119" fmla="*/ 5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8" h="64">
                  <a:moveTo>
                    <a:pt x="328" y="0"/>
                  </a:moveTo>
                  <a:cubicBezTo>
                    <a:pt x="240" y="0"/>
                    <a:pt x="240" y="0"/>
                    <a:pt x="240" y="0"/>
                  </a:cubicBezTo>
                  <a:cubicBezTo>
                    <a:pt x="239" y="0"/>
                    <a:pt x="201" y="3"/>
                    <a:pt x="177" y="19"/>
                  </a:cubicBezTo>
                  <a:cubicBezTo>
                    <a:pt x="177" y="19"/>
                    <a:pt x="177" y="19"/>
                    <a:pt x="177" y="19"/>
                  </a:cubicBezTo>
                  <a:cubicBezTo>
                    <a:pt x="169" y="19"/>
                    <a:pt x="162" y="19"/>
                    <a:pt x="155" y="19"/>
                  </a:cubicBezTo>
                  <a:cubicBezTo>
                    <a:pt x="150" y="15"/>
                    <a:pt x="145" y="13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16" y="2"/>
                    <a:pt x="91" y="0"/>
                    <a:pt x="9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4"/>
                    <a:pt x="202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28" y="0"/>
                    <a:pt x="328" y="0"/>
                    <a:pt x="328" y="0"/>
                  </a:cubicBezTo>
                  <a:close/>
                  <a:moveTo>
                    <a:pt x="327" y="62"/>
                  </a:moveTo>
                  <a:cubicBezTo>
                    <a:pt x="323" y="62"/>
                    <a:pt x="323" y="62"/>
                    <a:pt x="323" y="62"/>
                  </a:cubicBezTo>
                  <a:cubicBezTo>
                    <a:pt x="323" y="2"/>
                    <a:pt x="323" y="2"/>
                    <a:pt x="323" y="2"/>
                  </a:cubicBezTo>
                  <a:cubicBezTo>
                    <a:pt x="327" y="2"/>
                    <a:pt x="327" y="2"/>
                    <a:pt x="327" y="2"/>
                  </a:cubicBezTo>
                  <a:lnTo>
                    <a:pt x="327" y="62"/>
                  </a:lnTo>
                  <a:close/>
                  <a:moveTo>
                    <a:pt x="193" y="51"/>
                  </a:moveTo>
                  <a:cubicBezTo>
                    <a:pt x="193" y="51"/>
                    <a:pt x="193" y="51"/>
                    <a:pt x="193" y="51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4" y="22"/>
                    <a:pt x="194" y="22"/>
                    <a:pt x="194" y="22"/>
                  </a:cubicBezTo>
                  <a:cubicBezTo>
                    <a:pt x="194" y="22"/>
                    <a:pt x="194" y="21"/>
                    <a:pt x="193" y="21"/>
                  </a:cubicBezTo>
                  <a:cubicBezTo>
                    <a:pt x="193" y="21"/>
                    <a:pt x="193" y="21"/>
                    <a:pt x="193" y="21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4" y="12"/>
                    <a:pt x="195" y="12"/>
                    <a:pt x="196" y="11"/>
                  </a:cubicBezTo>
                  <a:cubicBezTo>
                    <a:pt x="196" y="54"/>
                    <a:pt x="196" y="54"/>
                    <a:pt x="196" y="54"/>
                  </a:cubicBezTo>
                  <a:lnTo>
                    <a:pt x="193" y="51"/>
                  </a:lnTo>
                  <a:close/>
                  <a:moveTo>
                    <a:pt x="107" y="4"/>
                  </a:moveTo>
                  <a:cubicBezTo>
                    <a:pt x="108" y="4"/>
                    <a:pt x="110" y="4"/>
                    <a:pt x="111" y="4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3" y="57"/>
                    <a:pt x="123" y="57"/>
                    <a:pt x="123" y="57"/>
                  </a:cubicBezTo>
                  <a:lnTo>
                    <a:pt x="107" y="4"/>
                  </a:lnTo>
                  <a:close/>
                  <a:moveTo>
                    <a:pt x="122" y="59"/>
                  </a:moveTo>
                  <a:cubicBezTo>
                    <a:pt x="119" y="61"/>
                    <a:pt x="119" y="61"/>
                    <a:pt x="119" y="61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3"/>
                    <a:pt x="104" y="3"/>
                    <a:pt x="105" y="3"/>
                  </a:cubicBezTo>
                  <a:lnTo>
                    <a:pt x="122" y="59"/>
                  </a:lnTo>
                  <a:close/>
                  <a:moveTo>
                    <a:pt x="127" y="54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5" y="5"/>
                    <a:pt x="116" y="5"/>
                  </a:cubicBezTo>
                  <a:cubicBezTo>
                    <a:pt x="130" y="52"/>
                    <a:pt x="130" y="52"/>
                    <a:pt x="130" y="52"/>
                  </a:cubicBezTo>
                  <a:lnTo>
                    <a:pt x="127" y="54"/>
                  </a:lnTo>
                  <a:close/>
                  <a:moveTo>
                    <a:pt x="147" y="19"/>
                  </a:moveTo>
                  <a:cubicBezTo>
                    <a:pt x="145" y="15"/>
                    <a:pt x="145" y="15"/>
                    <a:pt x="145" y="15"/>
                  </a:cubicBezTo>
                  <a:cubicBezTo>
                    <a:pt x="147" y="16"/>
                    <a:pt x="148" y="16"/>
                    <a:pt x="149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49" y="19"/>
                    <a:pt x="148" y="19"/>
                    <a:pt x="147" y="19"/>
                  </a:cubicBezTo>
                  <a:close/>
                  <a:moveTo>
                    <a:pt x="145" y="19"/>
                  </a:moveTo>
                  <a:cubicBezTo>
                    <a:pt x="144" y="19"/>
                    <a:pt x="143" y="20"/>
                    <a:pt x="142" y="20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41" y="13"/>
                    <a:pt x="142" y="14"/>
                    <a:pt x="143" y="14"/>
                  </a:cubicBezTo>
                  <a:cubicBezTo>
                    <a:pt x="143" y="14"/>
                    <a:pt x="143" y="15"/>
                    <a:pt x="143" y="15"/>
                  </a:cubicBezTo>
                  <a:lnTo>
                    <a:pt x="145" y="19"/>
                  </a:lnTo>
                  <a:close/>
                  <a:moveTo>
                    <a:pt x="140" y="20"/>
                  </a:moveTo>
                  <a:cubicBezTo>
                    <a:pt x="139" y="20"/>
                    <a:pt x="138" y="20"/>
                    <a:pt x="137" y="20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5" y="11"/>
                    <a:pt x="136" y="11"/>
                    <a:pt x="138" y="12"/>
                  </a:cubicBezTo>
                  <a:lnTo>
                    <a:pt x="140" y="20"/>
                  </a:lnTo>
                  <a:close/>
                  <a:moveTo>
                    <a:pt x="135" y="20"/>
                  </a:moveTo>
                  <a:cubicBezTo>
                    <a:pt x="134" y="20"/>
                    <a:pt x="133" y="20"/>
                    <a:pt x="132" y="21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30" y="9"/>
                    <a:pt x="131" y="10"/>
                    <a:pt x="132" y="10"/>
                  </a:cubicBezTo>
                  <a:lnTo>
                    <a:pt x="135" y="20"/>
                  </a:lnTo>
                  <a:close/>
                  <a:moveTo>
                    <a:pt x="183" y="20"/>
                  </a:moveTo>
                  <a:cubicBezTo>
                    <a:pt x="183" y="17"/>
                    <a:pt x="183" y="17"/>
                    <a:pt x="183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84" y="16"/>
                    <a:pt x="185" y="16"/>
                    <a:pt x="186" y="15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185" y="20"/>
                    <a:pt x="184" y="20"/>
                    <a:pt x="183" y="20"/>
                  </a:cubicBezTo>
                  <a:close/>
                  <a:moveTo>
                    <a:pt x="188" y="15"/>
                  </a:moveTo>
                  <a:cubicBezTo>
                    <a:pt x="189" y="14"/>
                    <a:pt x="190" y="14"/>
                    <a:pt x="191" y="13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89" y="20"/>
                    <a:pt x="188" y="20"/>
                  </a:cubicBezTo>
                  <a:lnTo>
                    <a:pt x="188" y="15"/>
                  </a:lnTo>
                  <a:close/>
                  <a:moveTo>
                    <a:pt x="189" y="46"/>
                  </a:moveTo>
                  <a:cubicBezTo>
                    <a:pt x="189" y="46"/>
                    <a:pt x="189" y="46"/>
                    <a:pt x="189" y="46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1" y="49"/>
                    <a:pt x="191" y="49"/>
                    <a:pt x="191" y="49"/>
                  </a:cubicBezTo>
                  <a:lnTo>
                    <a:pt x="189" y="46"/>
                  </a:lnTo>
                  <a:close/>
                  <a:moveTo>
                    <a:pt x="184" y="45"/>
                  </a:moveTo>
                  <a:cubicBezTo>
                    <a:pt x="185" y="42"/>
                    <a:pt x="185" y="42"/>
                    <a:pt x="185" y="42"/>
                  </a:cubicBezTo>
                  <a:cubicBezTo>
                    <a:pt x="188" y="42"/>
                    <a:pt x="188" y="42"/>
                    <a:pt x="188" y="42"/>
                  </a:cubicBezTo>
                  <a:cubicBezTo>
                    <a:pt x="187" y="45"/>
                    <a:pt x="187" y="45"/>
                    <a:pt x="187" y="45"/>
                  </a:cubicBezTo>
                  <a:cubicBezTo>
                    <a:pt x="187" y="45"/>
                    <a:pt x="187" y="45"/>
                    <a:pt x="187" y="45"/>
                  </a:cubicBezTo>
                  <a:lnTo>
                    <a:pt x="184" y="45"/>
                  </a:lnTo>
                  <a:close/>
                  <a:moveTo>
                    <a:pt x="134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5" y="40"/>
                    <a:pt x="135" y="40"/>
                    <a:pt x="135" y="40"/>
                  </a:cubicBezTo>
                  <a:lnTo>
                    <a:pt x="134" y="38"/>
                  </a:lnTo>
                  <a:close/>
                  <a:moveTo>
                    <a:pt x="139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39" y="40"/>
                    <a:pt x="139" y="40"/>
                    <a:pt x="139" y="40"/>
                  </a:cubicBezTo>
                  <a:lnTo>
                    <a:pt x="139" y="38"/>
                  </a:lnTo>
                  <a:close/>
                  <a:moveTo>
                    <a:pt x="145" y="38"/>
                  </a:moveTo>
                  <a:cubicBezTo>
                    <a:pt x="149" y="38"/>
                    <a:pt x="149" y="38"/>
                    <a:pt x="149" y="38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5" y="40"/>
                    <a:pt x="145" y="40"/>
                    <a:pt x="145" y="40"/>
                  </a:cubicBezTo>
                  <a:lnTo>
                    <a:pt x="145" y="38"/>
                  </a:lnTo>
                  <a:close/>
                  <a:moveTo>
                    <a:pt x="151" y="38"/>
                  </a:moveTo>
                  <a:cubicBezTo>
                    <a:pt x="155" y="38"/>
                    <a:pt x="155" y="38"/>
                    <a:pt x="155" y="38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1" y="40"/>
                    <a:pt x="151" y="40"/>
                    <a:pt x="151" y="40"/>
                  </a:cubicBezTo>
                  <a:lnTo>
                    <a:pt x="151" y="38"/>
                  </a:lnTo>
                  <a:close/>
                  <a:moveTo>
                    <a:pt x="156" y="38"/>
                  </a:moveTo>
                  <a:cubicBezTo>
                    <a:pt x="160" y="38"/>
                    <a:pt x="160" y="38"/>
                    <a:pt x="160" y="38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6" y="40"/>
                    <a:pt x="156" y="40"/>
                    <a:pt x="156" y="40"/>
                  </a:cubicBezTo>
                  <a:lnTo>
                    <a:pt x="156" y="38"/>
                  </a:lnTo>
                  <a:close/>
                  <a:moveTo>
                    <a:pt x="162" y="38"/>
                  </a:moveTo>
                  <a:cubicBezTo>
                    <a:pt x="166" y="38"/>
                    <a:pt x="166" y="38"/>
                    <a:pt x="166" y="38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8"/>
                  </a:lnTo>
                  <a:close/>
                  <a:moveTo>
                    <a:pt x="168" y="38"/>
                  </a:moveTo>
                  <a:cubicBezTo>
                    <a:pt x="172" y="38"/>
                    <a:pt x="172" y="38"/>
                    <a:pt x="172" y="38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68" y="40"/>
                    <a:pt x="168" y="40"/>
                    <a:pt x="168" y="40"/>
                  </a:cubicBezTo>
                  <a:lnTo>
                    <a:pt x="168" y="38"/>
                  </a:lnTo>
                  <a:close/>
                  <a:moveTo>
                    <a:pt x="174" y="38"/>
                  </a:moveTo>
                  <a:cubicBezTo>
                    <a:pt x="178" y="38"/>
                    <a:pt x="178" y="38"/>
                    <a:pt x="178" y="38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4" y="40"/>
                    <a:pt x="174" y="40"/>
                    <a:pt x="174" y="40"/>
                  </a:cubicBezTo>
                  <a:lnTo>
                    <a:pt x="174" y="38"/>
                  </a:lnTo>
                  <a:close/>
                  <a:moveTo>
                    <a:pt x="179" y="38"/>
                  </a:moveTo>
                  <a:cubicBezTo>
                    <a:pt x="183" y="38"/>
                    <a:pt x="183" y="38"/>
                    <a:pt x="183" y="38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38"/>
                  </a:lnTo>
                  <a:close/>
                  <a:moveTo>
                    <a:pt x="185" y="38"/>
                  </a:moveTo>
                  <a:cubicBezTo>
                    <a:pt x="189" y="38"/>
                    <a:pt x="189" y="38"/>
                    <a:pt x="189" y="38"/>
                  </a:cubicBezTo>
                  <a:cubicBezTo>
                    <a:pt x="188" y="40"/>
                    <a:pt x="188" y="40"/>
                    <a:pt x="188" y="40"/>
                  </a:cubicBezTo>
                  <a:cubicBezTo>
                    <a:pt x="185" y="40"/>
                    <a:pt x="185" y="40"/>
                    <a:pt x="185" y="40"/>
                  </a:cubicBezTo>
                  <a:lnTo>
                    <a:pt x="185" y="38"/>
                  </a:lnTo>
                  <a:close/>
                  <a:moveTo>
                    <a:pt x="189" y="36"/>
                  </a:moveTo>
                  <a:cubicBezTo>
                    <a:pt x="185" y="36"/>
                    <a:pt x="185" y="36"/>
                    <a:pt x="185" y="36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89" y="33"/>
                    <a:pt x="189" y="33"/>
                    <a:pt x="189" y="33"/>
                  </a:cubicBezTo>
                  <a:lnTo>
                    <a:pt x="189" y="36"/>
                  </a:lnTo>
                  <a:close/>
                  <a:moveTo>
                    <a:pt x="184" y="36"/>
                  </a:moveTo>
                  <a:cubicBezTo>
                    <a:pt x="180" y="36"/>
                    <a:pt x="180" y="36"/>
                    <a:pt x="180" y="36"/>
                  </a:cubicBezTo>
                  <a:cubicBezTo>
                    <a:pt x="180" y="33"/>
                    <a:pt x="180" y="33"/>
                    <a:pt x="180" y="33"/>
                  </a:cubicBezTo>
                  <a:cubicBezTo>
                    <a:pt x="184" y="33"/>
                    <a:pt x="184" y="33"/>
                    <a:pt x="184" y="33"/>
                  </a:cubicBezTo>
                  <a:lnTo>
                    <a:pt x="184" y="36"/>
                  </a:lnTo>
                  <a:close/>
                  <a:moveTo>
                    <a:pt x="178" y="36"/>
                  </a:moveTo>
                  <a:cubicBezTo>
                    <a:pt x="174" y="36"/>
                    <a:pt x="174" y="36"/>
                    <a:pt x="174" y="36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8" y="33"/>
                    <a:pt x="178" y="33"/>
                    <a:pt x="178" y="33"/>
                  </a:cubicBezTo>
                  <a:lnTo>
                    <a:pt x="178" y="36"/>
                  </a:lnTo>
                  <a:close/>
                  <a:moveTo>
                    <a:pt x="172" y="36"/>
                  </a:moveTo>
                  <a:cubicBezTo>
                    <a:pt x="168" y="36"/>
                    <a:pt x="168" y="36"/>
                    <a:pt x="168" y="36"/>
                  </a:cubicBezTo>
                  <a:cubicBezTo>
                    <a:pt x="168" y="33"/>
                    <a:pt x="168" y="33"/>
                    <a:pt x="168" y="33"/>
                  </a:cubicBezTo>
                  <a:cubicBezTo>
                    <a:pt x="172" y="33"/>
                    <a:pt x="172" y="33"/>
                    <a:pt x="172" y="33"/>
                  </a:cubicBezTo>
                  <a:lnTo>
                    <a:pt x="172" y="36"/>
                  </a:lnTo>
                  <a:close/>
                  <a:moveTo>
                    <a:pt x="166" y="36"/>
                  </a:moveTo>
                  <a:cubicBezTo>
                    <a:pt x="162" y="36"/>
                    <a:pt x="162" y="36"/>
                    <a:pt x="162" y="36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6" y="33"/>
                    <a:pt x="166" y="33"/>
                    <a:pt x="166" y="33"/>
                  </a:cubicBezTo>
                  <a:lnTo>
                    <a:pt x="166" y="36"/>
                  </a:lnTo>
                  <a:close/>
                  <a:moveTo>
                    <a:pt x="160" y="36"/>
                  </a:moveTo>
                  <a:cubicBezTo>
                    <a:pt x="156" y="36"/>
                    <a:pt x="156" y="36"/>
                    <a:pt x="156" y="36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60" y="33"/>
                    <a:pt x="160" y="33"/>
                    <a:pt x="160" y="33"/>
                  </a:cubicBezTo>
                  <a:lnTo>
                    <a:pt x="160" y="36"/>
                  </a:lnTo>
                  <a:close/>
                  <a:moveTo>
                    <a:pt x="155" y="36"/>
                  </a:moveTo>
                  <a:cubicBezTo>
                    <a:pt x="151" y="36"/>
                    <a:pt x="151" y="36"/>
                    <a:pt x="151" y="36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54" y="33"/>
                    <a:pt x="154" y="33"/>
                    <a:pt x="154" y="33"/>
                  </a:cubicBezTo>
                  <a:lnTo>
                    <a:pt x="155" y="36"/>
                  </a:lnTo>
                  <a:close/>
                  <a:moveTo>
                    <a:pt x="149" y="36"/>
                  </a:moveTo>
                  <a:cubicBezTo>
                    <a:pt x="145" y="36"/>
                    <a:pt x="145" y="36"/>
                    <a:pt x="145" y="36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9" y="33"/>
                    <a:pt x="149" y="33"/>
                    <a:pt x="149" y="33"/>
                  </a:cubicBezTo>
                  <a:lnTo>
                    <a:pt x="149" y="36"/>
                  </a:lnTo>
                  <a:close/>
                  <a:moveTo>
                    <a:pt x="143" y="36"/>
                  </a:moveTo>
                  <a:cubicBezTo>
                    <a:pt x="139" y="36"/>
                    <a:pt x="139" y="36"/>
                    <a:pt x="139" y="36"/>
                  </a:cubicBezTo>
                  <a:cubicBezTo>
                    <a:pt x="139" y="33"/>
                    <a:pt x="139" y="33"/>
                    <a:pt x="139" y="33"/>
                  </a:cubicBezTo>
                  <a:cubicBezTo>
                    <a:pt x="143" y="33"/>
                    <a:pt x="143" y="33"/>
                    <a:pt x="143" y="33"/>
                  </a:cubicBezTo>
                  <a:lnTo>
                    <a:pt x="143" y="36"/>
                  </a:lnTo>
                  <a:close/>
                  <a:moveTo>
                    <a:pt x="137" y="36"/>
                  </a:moveTo>
                  <a:cubicBezTo>
                    <a:pt x="134" y="36"/>
                    <a:pt x="134" y="36"/>
                    <a:pt x="134" y="36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3"/>
                    <a:pt x="137" y="33"/>
                    <a:pt x="137" y="33"/>
                  </a:cubicBezTo>
                  <a:lnTo>
                    <a:pt x="137" y="36"/>
                  </a:lnTo>
                  <a:close/>
                  <a:moveTo>
                    <a:pt x="138" y="42"/>
                  </a:moveTo>
                  <a:cubicBezTo>
                    <a:pt x="138" y="45"/>
                    <a:pt x="138" y="45"/>
                    <a:pt x="138" y="45"/>
                  </a:cubicBezTo>
                  <a:cubicBezTo>
                    <a:pt x="136" y="45"/>
                    <a:pt x="136" y="45"/>
                    <a:pt x="136" y="45"/>
                  </a:cubicBezTo>
                  <a:cubicBezTo>
                    <a:pt x="135" y="42"/>
                    <a:pt x="135" y="42"/>
                    <a:pt x="135" y="42"/>
                  </a:cubicBezTo>
                  <a:lnTo>
                    <a:pt x="138" y="42"/>
                  </a:lnTo>
                  <a:close/>
                  <a:moveTo>
                    <a:pt x="140" y="45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4" y="45"/>
                    <a:pt x="144" y="45"/>
                    <a:pt x="144" y="45"/>
                  </a:cubicBezTo>
                  <a:lnTo>
                    <a:pt x="140" y="45"/>
                  </a:lnTo>
                  <a:close/>
                  <a:moveTo>
                    <a:pt x="146" y="45"/>
                  </a:moveTo>
                  <a:cubicBezTo>
                    <a:pt x="145" y="42"/>
                    <a:pt x="145" y="42"/>
                    <a:pt x="145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5"/>
                    <a:pt x="149" y="45"/>
                    <a:pt x="149" y="45"/>
                  </a:cubicBezTo>
                  <a:lnTo>
                    <a:pt x="146" y="45"/>
                  </a:lnTo>
                  <a:close/>
                  <a:moveTo>
                    <a:pt x="151" y="45"/>
                  </a:moveTo>
                  <a:cubicBezTo>
                    <a:pt x="151" y="42"/>
                    <a:pt x="151" y="42"/>
                    <a:pt x="151" y="42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5" y="45"/>
                    <a:pt x="155" y="45"/>
                    <a:pt x="155" y="45"/>
                  </a:cubicBezTo>
                  <a:lnTo>
                    <a:pt x="151" y="45"/>
                  </a:lnTo>
                  <a:close/>
                  <a:moveTo>
                    <a:pt x="157" y="45"/>
                  </a:moveTo>
                  <a:cubicBezTo>
                    <a:pt x="157" y="42"/>
                    <a:pt x="157" y="42"/>
                    <a:pt x="157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5"/>
                    <a:pt x="160" y="45"/>
                    <a:pt x="160" y="45"/>
                  </a:cubicBezTo>
                  <a:lnTo>
                    <a:pt x="157" y="45"/>
                  </a:lnTo>
                  <a:close/>
                  <a:moveTo>
                    <a:pt x="162" y="42"/>
                  </a:moveTo>
                  <a:cubicBezTo>
                    <a:pt x="166" y="42"/>
                    <a:pt x="166" y="42"/>
                    <a:pt x="166" y="42"/>
                  </a:cubicBezTo>
                  <a:cubicBezTo>
                    <a:pt x="166" y="45"/>
                    <a:pt x="166" y="45"/>
                    <a:pt x="166" y="45"/>
                  </a:cubicBezTo>
                  <a:cubicBezTo>
                    <a:pt x="162" y="45"/>
                    <a:pt x="162" y="45"/>
                    <a:pt x="162" y="45"/>
                  </a:cubicBezTo>
                  <a:lnTo>
                    <a:pt x="162" y="42"/>
                  </a:lnTo>
                  <a:close/>
                  <a:moveTo>
                    <a:pt x="168" y="42"/>
                  </a:moveTo>
                  <a:cubicBezTo>
                    <a:pt x="172" y="42"/>
                    <a:pt x="172" y="42"/>
                    <a:pt x="172" y="4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68" y="45"/>
                    <a:pt x="168" y="45"/>
                    <a:pt x="168" y="45"/>
                  </a:cubicBezTo>
                  <a:lnTo>
                    <a:pt x="168" y="42"/>
                  </a:lnTo>
                  <a:close/>
                  <a:moveTo>
                    <a:pt x="173" y="42"/>
                  </a:moveTo>
                  <a:cubicBezTo>
                    <a:pt x="177" y="42"/>
                    <a:pt x="177" y="42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3" y="45"/>
                    <a:pt x="173" y="45"/>
                    <a:pt x="173" y="45"/>
                  </a:cubicBezTo>
                  <a:lnTo>
                    <a:pt x="173" y="42"/>
                  </a:lnTo>
                  <a:close/>
                  <a:moveTo>
                    <a:pt x="179" y="42"/>
                  </a:moveTo>
                  <a:cubicBezTo>
                    <a:pt x="183" y="42"/>
                    <a:pt x="183" y="42"/>
                    <a:pt x="183" y="42"/>
                  </a:cubicBezTo>
                  <a:cubicBezTo>
                    <a:pt x="183" y="45"/>
                    <a:pt x="183" y="45"/>
                    <a:pt x="183" y="45"/>
                  </a:cubicBezTo>
                  <a:cubicBezTo>
                    <a:pt x="179" y="45"/>
                    <a:pt x="179" y="45"/>
                    <a:pt x="179" y="45"/>
                  </a:cubicBezTo>
                  <a:lnTo>
                    <a:pt x="179" y="42"/>
                  </a:lnTo>
                  <a:close/>
                  <a:moveTo>
                    <a:pt x="190" y="31"/>
                  </a:moveTo>
                  <a:cubicBezTo>
                    <a:pt x="186" y="31"/>
                    <a:pt x="186" y="31"/>
                    <a:pt x="186" y="31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90" y="29"/>
                    <a:pt x="190" y="29"/>
                    <a:pt x="190" y="29"/>
                  </a:cubicBezTo>
                  <a:lnTo>
                    <a:pt x="190" y="31"/>
                  </a:lnTo>
                  <a:close/>
                  <a:moveTo>
                    <a:pt x="184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29"/>
                    <a:pt x="180" y="29"/>
                    <a:pt x="180" y="29"/>
                  </a:cubicBezTo>
                  <a:cubicBezTo>
                    <a:pt x="184" y="29"/>
                    <a:pt x="184" y="29"/>
                    <a:pt x="184" y="29"/>
                  </a:cubicBezTo>
                  <a:lnTo>
                    <a:pt x="184" y="31"/>
                  </a:lnTo>
                  <a:close/>
                  <a:moveTo>
                    <a:pt x="178" y="31"/>
                  </a:moveTo>
                  <a:cubicBezTo>
                    <a:pt x="174" y="31"/>
                    <a:pt x="174" y="31"/>
                    <a:pt x="174" y="31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78" y="29"/>
                    <a:pt x="178" y="29"/>
                    <a:pt x="178" y="29"/>
                  </a:cubicBezTo>
                  <a:lnTo>
                    <a:pt x="178" y="31"/>
                  </a:lnTo>
                  <a:close/>
                  <a:moveTo>
                    <a:pt x="172" y="31"/>
                  </a:moveTo>
                  <a:cubicBezTo>
                    <a:pt x="168" y="31"/>
                    <a:pt x="168" y="31"/>
                    <a:pt x="168" y="31"/>
                  </a:cubicBezTo>
                  <a:cubicBezTo>
                    <a:pt x="168" y="29"/>
                    <a:pt x="168" y="29"/>
                    <a:pt x="168" y="29"/>
                  </a:cubicBezTo>
                  <a:cubicBezTo>
                    <a:pt x="172" y="29"/>
                    <a:pt x="172" y="29"/>
                    <a:pt x="172" y="29"/>
                  </a:cubicBezTo>
                  <a:lnTo>
                    <a:pt x="172" y="31"/>
                  </a:lnTo>
                  <a:close/>
                  <a:moveTo>
                    <a:pt x="166" y="31"/>
                  </a:moveTo>
                  <a:cubicBezTo>
                    <a:pt x="162" y="31"/>
                    <a:pt x="162" y="31"/>
                    <a:pt x="162" y="31"/>
                  </a:cubicBezTo>
                  <a:cubicBezTo>
                    <a:pt x="162" y="29"/>
                    <a:pt x="162" y="29"/>
                    <a:pt x="162" y="29"/>
                  </a:cubicBezTo>
                  <a:cubicBezTo>
                    <a:pt x="166" y="29"/>
                    <a:pt x="166" y="29"/>
                    <a:pt x="166" y="29"/>
                  </a:cubicBezTo>
                  <a:lnTo>
                    <a:pt x="166" y="31"/>
                  </a:lnTo>
                  <a:close/>
                  <a:moveTo>
                    <a:pt x="160" y="31"/>
                  </a:moveTo>
                  <a:cubicBezTo>
                    <a:pt x="156" y="31"/>
                    <a:pt x="156" y="31"/>
                    <a:pt x="156" y="31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60" y="29"/>
                    <a:pt x="160" y="29"/>
                    <a:pt x="160" y="29"/>
                  </a:cubicBezTo>
                  <a:lnTo>
                    <a:pt x="160" y="31"/>
                  </a:lnTo>
                  <a:close/>
                  <a:moveTo>
                    <a:pt x="154" y="29"/>
                  </a:moveTo>
                  <a:cubicBezTo>
                    <a:pt x="154" y="31"/>
                    <a:pt x="154" y="31"/>
                    <a:pt x="154" y="31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29"/>
                    <a:pt x="150" y="29"/>
                    <a:pt x="150" y="29"/>
                  </a:cubicBezTo>
                  <a:lnTo>
                    <a:pt x="154" y="29"/>
                  </a:lnTo>
                  <a:close/>
                  <a:moveTo>
                    <a:pt x="148" y="29"/>
                  </a:moveTo>
                  <a:cubicBezTo>
                    <a:pt x="148" y="31"/>
                    <a:pt x="148" y="31"/>
                    <a:pt x="148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8" y="29"/>
                  </a:lnTo>
                  <a:close/>
                  <a:moveTo>
                    <a:pt x="142" y="29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38" y="29"/>
                    <a:pt x="138" y="29"/>
                    <a:pt x="138" y="29"/>
                  </a:cubicBezTo>
                  <a:lnTo>
                    <a:pt x="142" y="29"/>
                  </a:lnTo>
                  <a:close/>
                  <a:moveTo>
                    <a:pt x="136" y="29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32" y="29"/>
                    <a:pt x="132" y="29"/>
                    <a:pt x="132" y="29"/>
                  </a:cubicBezTo>
                  <a:lnTo>
                    <a:pt x="136" y="29"/>
                  </a:lnTo>
                  <a:close/>
                  <a:moveTo>
                    <a:pt x="130" y="21"/>
                  </a:moveTo>
                  <a:cubicBezTo>
                    <a:pt x="130" y="21"/>
                    <a:pt x="130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4" y="8"/>
                    <a:pt x="125" y="8"/>
                    <a:pt x="127" y="8"/>
                  </a:cubicBezTo>
                  <a:lnTo>
                    <a:pt x="130" y="21"/>
                  </a:lnTo>
                  <a:close/>
                  <a:moveTo>
                    <a:pt x="134" y="49"/>
                  </a:moveTo>
                  <a:cubicBezTo>
                    <a:pt x="131" y="51"/>
                    <a:pt x="131" y="51"/>
                    <a:pt x="131" y="51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9" y="6"/>
                    <a:pt x="120" y="6"/>
                    <a:pt x="121" y="7"/>
                  </a:cubicBezTo>
                  <a:lnTo>
                    <a:pt x="134" y="49"/>
                  </a:ln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49"/>
                  </a:cubicBezTo>
                  <a:cubicBezTo>
                    <a:pt x="135" y="47"/>
                    <a:pt x="135" y="47"/>
                    <a:pt x="135" y="47"/>
                  </a:cubicBezTo>
                  <a:cubicBezTo>
                    <a:pt x="187" y="47"/>
                    <a:pt x="187" y="47"/>
                    <a:pt x="187" y="47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31" y="53"/>
                    <a:pt x="131" y="53"/>
                    <a:pt x="131" y="53"/>
                  </a:cubicBezTo>
                  <a:lnTo>
                    <a:pt x="135" y="50"/>
                  </a:lnTo>
                  <a:close/>
                  <a:moveTo>
                    <a:pt x="198" y="56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9" y="10"/>
                    <a:pt x="200" y="10"/>
                    <a:pt x="201" y="10"/>
                  </a:cubicBezTo>
                  <a:cubicBezTo>
                    <a:pt x="201" y="60"/>
                    <a:pt x="201" y="60"/>
                    <a:pt x="201" y="60"/>
                  </a:cubicBezTo>
                  <a:lnTo>
                    <a:pt x="198" y="56"/>
                  </a:lnTo>
                  <a:close/>
                  <a:moveTo>
                    <a:pt x="203" y="9"/>
                  </a:moveTo>
                  <a:cubicBezTo>
                    <a:pt x="204" y="9"/>
                    <a:pt x="205" y="8"/>
                    <a:pt x="206" y="8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3" y="62"/>
                    <a:pt x="203" y="62"/>
                    <a:pt x="203" y="62"/>
                  </a:cubicBezTo>
                  <a:lnTo>
                    <a:pt x="203" y="9"/>
                  </a:lnTo>
                  <a:close/>
                  <a:moveTo>
                    <a:pt x="207" y="7"/>
                  </a:moveTo>
                  <a:cubicBezTo>
                    <a:pt x="208" y="7"/>
                    <a:pt x="209" y="7"/>
                    <a:pt x="210" y="7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07" y="62"/>
                    <a:pt x="207" y="62"/>
                    <a:pt x="207" y="62"/>
                  </a:cubicBezTo>
                  <a:lnTo>
                    <a:pt x="207" y="7"/>
                  </a:lnTo>
                  <a:close/>
                  <a:moveTo>
                    <a:pt x="212" y="6"/>
                  </a:moveTo>
                  <a:cubicBezTo>
                    <a:pt x="213" y="6"/>
                    <a:pt x="214" y="6"/>
                    <a:pt x="215" y="6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2" y="62"/>
                    <a:pt x="212" y="62"/>
                    <a:pt x="212" y="62"/>
                  </a:cubicBezTo>
                  <a:lnTo>
                    <a:pt x="212" y="6"/>
                  </a:lnTo>
                  <a:close/>
                  <a:moveTo>
                    <a:pt x="217" y="5"/>
                  </a:moveTo>
                  <a:cubicBezTo>
                    <a:pt x="218" y="5"/>
                    <a:pt x="219" y="5"/>
                    <a:pt x="220" y="4"/>
                  </a:cubicBezTo>
                  <a:cubicBezTo>
                    <a:pt x="220" y="62"/>
                    <a:pt x="220" y="62"/>
                    <a:pt x="220" y="62"/>
                  </a:cubicBezTo>
                  <a:cubicBezTo>
                    <a:pt x="217" y="62"/>
                    <a:pt x="217" y="62"/>
                    <a:pt x="217" y="62"/>
                  </a:cubicBezTo>
                  <a:lnTo>
                    <a:pt x="217" y="5"/>
                  </a:lnTo>
                  <a:close/>
                  <a:moveTo>
                    <a:pt x="222" y="4"/>
                  </a:moveTo>
                  <a:cubicBezTo>
                    <a:pt x="223" y="4"/>
                    <a:pt x="224" y="4"/>
                    <a:pt x="225" y="4"/>
                  </a:cubicBezTo>
                  <a:cubicBezTo>
                    <a:pt x="225" y="62"/>
                    <a:pt x="225" y="62"/>
                    <a:pt x="225" y="62"/>
                  </a:cubicBezTo>
                  <a:cubicBezTo>
                    <a:pt x="222" y="62"/>
                    <a:pt x="222" y="62"/>
                    <a:pt x="222" y="62"/>
                  </a:cubicBezTo>
                  <a:lnTo>
                    <a:pt x="222" y="4"/>
                  </a:lnTo>
                  <a:close/>
                  <a:moveTo>
                    <a:pt x="227" y="3"/>
                  </a:moveTo>
                  <a:cubicBezTo>
                    <a:pt x="228" y="3"/>
                    <a:pt x="229" y="3"/>
                    <a:pt x="230" y="3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27" y="62"/>
                    <a:pt x="227" y="62"/>
                    <a:pt x="227" y="62"/>
                  </a:cubicBezTo>
                  <a:lnTo>
                    <a:pt x="227" y="3"/>
                  </a:lnTo>
                  <a:close/>
                  <a:moveTo>
                    <a:pt x="232" y="3"/>
                  </a:moveTo>
                  <a:cubicBezTo>
                    <a:pt x="233" y="2"/>
                    <a:pt x="234" y="2"/>
                    <a:pt x="235" y="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2" y="62"/>
                    <a:pt x="232" y="62"/>
                    <a:pt x="232" y="62"/>
                  </a:cubicBezTo>
                  <a:lnTo>
                    <a:pt x="232" y="3"/>
                  </a:lnTo>
                  <a:close/>
                  <a:moveTo>
                    <a:pt x="236" y="2"/>
                  </a:moveTo>
                  <a:cubicBezTo>
                    <a:pt x="238" y="2"/>
                    <a:pt x="239" y="2"/>
                    <a:pt x="239" y="2"/>
                  </a:cubicBezTo>
                  <a:cubicBezTo>
                    <a:pt x="239" y="62"/>
                    <a:pt x="239" y="62"/>
                    <a:pt x="239" y="62"/>
                  </a:cubicBezTo>
                  <a:cubicBezTo>
                    <a:pt x="236" y="62"/>
                    <a:pt x="236" y="62"/>
                    <a:pt x="236" y="62"/>
                  </a:cubicBezTo>
                  <a:lnTo>
                    <a:pt x="236" y="2"/>
                  </a:lnTo>
                  <a:close/>
                  <a:moveTo>
                    <a:pt x="241" y="2"/>
                  </a:moveTo>
                  <a:cubicBezTo>
                    <a:pt x="244" y="2"/>
                    <a:pt x="244" y="2"/>
                    <a:pt x="244" y="2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41" y="62"/>
                    <a:pt x="241" y="62"/>
                    <a:pt x="241" y="62"/>
                  </a:cubicBezTo>
                  <a:lnTo>
                    <a:pt x="241" y="2"/>
                  </a:lnTo>
                  <a:close/>
                  <a:moveTo>
                    <a:pt x="246" y="2"/>
                  </a:moveTo>
                  <a:cubicBezTo>
                    <a:pt x="249" y="2"/>
                    <a:pt x="249" y="2"/>
                    <a:pt x="249" y="2"/>
                  </a:cubicBezTo>
                  <a:cubicBezTo>
                    <a:pt x="249" y="62"/>
                    <a:pt x="249" y="62"/>
                    <a:pt x="249" y="62"/>
                  </a:cubicBezTo>
                  <a:cubicBezTo>
                    <a:pt x="246" y="62"/>
                    <a:pt x="246" y="62"/>
                    <a:pt x="246" y="62"/>
                  </a:cubicBezTo>
                  <a:lnTo>
                    <a:pt x="246" y="2"/>
                  </a:lnTo>
                  <a:close/>
                  <a:moveTo>
                    <a:pt x="251" y="2"/>
                  </a:moveTo>
                  <a:cubicBezTo>
                    <a:pt x="254" y="2"/>
                    <a:pt x="254" y="2"/>
                    <a:pt x="254" y="2"/>
                  </a:cubicBezTo>
                  <a:cubicBezTo>
                    <a:pt x="254" y="62"/>
                    <a:pt x="254" y="62"/>
                    <a:pt x="254" y="62"/>
                  </a:cubicBezTo>
                  <a:cubicBezTo>
                    <a:pt x="251" y="62"/>
                    <a:pt x="251" y="62"/>
                    <a:pt x="251" y="62"/>
                  </a:cubicBezTo>
                  <a:lnTo>
                    <a:pt x="251" y="2"/>
                  </a:lnTo>
                  <a:close/>
                  <a:moveTo>
                    <a:pt x="256" y="2"/>
                  </a:moveTo>
                  <a:cubicBezTo>
                    <a:pt x="259" y="2"/>
                    <a:pt x="259" y="2"/>
                    <a:pt x="259" y="2"/>
                  </a:cubicBezTo>
                  <a:cubicBezTo>
                    <a:pt x="259" y="62"/>
                    <a:pt x="259" y="62"/>
                    <a:pt x="259" y="62"/>
                  </a:cubicBezTo>
                  <a:cubicBezTo>
                    <a:pt x="256" y="62"/>
                    <a:pt x="256" y="62"/>
                    <a:pt x="256" y="62"/>
                  </a:cubicBezTo>
                  <a:lnTo>
                    <a:pt x="256" y="2"/>
                  </a:lnTo>
                  <a:close/>
                  <a:moveTo>
                    <a:pt x="260" y="2"/>
                  </a:moveTo>
                  <a:cubicBezTo>
                    <a:pt x="263" y="2"/>
                    <a:pt x="263" y="2"/>
                    <a:pt x="263" y="2"/>
                  </a:cubicBezTo>
                  <a:cubicBezTo>
                    <a:pt x="263" y="62"/>
                    <a:pt x="263" y="62"/>
                    <a:pt x="263" y="62"/>
                  </a:cubicBezTo>
                  <a:cubicBezTo>
                    <a:pt x="260" y="62"/>
                    <a:pt x="260" y="62"/>
                    <a:pt x="260" y="62"/>
                  </a:cubicBezTo>
                  <a:lnTo>
                    <a:pt x="260" y="2"/>
                  </a:lnTo>
                  <a:close/>
                  <a:moveTo>
                    <a:pt x="265" y="2"/>
                  </a:moveTo>
                  <a:cubicBezTo>
                    <a:pt x="268" y="2"/>
                    <a:pt x="268" y="2"/>
                    <a:pt x="268" y="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5" y="62"/>
                    <a:pt x="265" y="62"/>
                    <a:pt x="265" y="62"/>
                  </a:cubicBezTo>
                  <a:lnTo>
                    <a:pt x="265" y="2"/>
                  </a:lnTo>
                  <a:close/>
                  <a:moveTo>
                    <a:pt x="270" y="2"/>
                  </a:moveTo>
                  <a:cubicBezTo>
                    <a:pt x="273" y="2"/>
                    <a:pt x="273" y="2"/>
                    <a:pt x="273" y="2"/>
                  </a:cubicBezTo>
                  <a:cubicBezTo>
                    <a:pt x="273" y="62"/>
                    <a:pt x="273" y="62"/>
                    <a:pt x="273" y="62"/>
                  </a:cubicBezTo>
                  <a:cubicBezTo>
                    <a:pt x="270" y="62"/>
                    <a:pt x="270" y="62"/>
                    <a:pt x="270" y="62"/>
                  </a:cubicBezTo>
                  <a:lnTo>
                    <a:pt x="270" y="2"/>
                  </a:lnTo>
                  <a:close/>
                  <a:moveTo>
                    <a:pt x="275" y="2"/>
                  </a:moveTo>
                  <a:cubicBezTo>
                    <a:pt x="278" y="2"/>
                    <a:pt x="278" y="2"/>
                    <a:pt x="278" y="2"/>
                  </a:cubicBezTo>
                  <a:cubicBezTo>
                    <a:pt x="278" y="62"/>
                    <a:pt x="278" y="62"/>
                    <a:pt x="278" y="62"/>
                  </a:cubicBezTo>
                  <a:cubicBezTo>
                    <a:pt x="275" y="62"/>
                    <a:pt x="275" y="62"/>
                    <a:pt x="275" y="62"/>
                  </a:cubicBezTo>
                  <a:lnTo>
                    <a:pt x="275" y="2"/>
                  </a:lnTo>
                  <a:close/>
                  <a:moveTo>
                    <a:pt x="280" y="2"/>
                  </a:moveTo>
                  <a:cubicBezTo>
                    <a:pt x="283" y="2"/>
                    <a:pt x="283" y="2"/>
                    <a:pt x="283" y="2"/>
                  </a:cubicBezTo>
                  <a:cubicBezTo>
                    <a:pt x="283" y="62"/>
                    <a:pt x="283" y="62"/>
                    <a:pt x="283" y="62"/>
                  </a:cubicBezTo>
                  <a:cubicBezTo>
                    <a:pt x="280" y="62"/>
                    <a:pt x="280" y="62"/>
                    <a:pt x="280" y="62"/>
                  </a:cubicBezTo>
                  <a:lnTo>
                    <a:pt x="280" y="2"/>
                  </a:lnTo>
                  <a:close/>
                  <a:moveTo>
                    <a:pt x="285" y="2"/>
                  </a:moveTo>
                  <a:cubicBezTo>
                    <a:pt x="288" y="2"/>
                    <a:pt x="288" y="2"/>
                    <a:pt x="288" y="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5" y="62"/>
                    <a:pt x="285" y="62"/>
                    <a:pt x="285" y="62"/>
                  </a:cubicBezTo>
                  <a:lnTo>
                    <a:pt x="285" y="2"/>
                  </a:lnTo>
                  <a:close/>
                  <a:moveTo>
                    <a:pt x="289" y="2"/>
                  </a:moveTo>
                  <a:cubicBezTo>
                    <a:pt x="292" y="2"/>
                    <a:pt x="292" y="2"/>
                    <a:pt x="292" y="2"/>
                  </a:cubicBezTo>
                  <a:cubicBezTo>
                    <a:pt x="292" y="62"/>
                    <a:pt x="292" y="62"/>
                    <a:pt x="292" y="62"/>
                  </a:cubicBezTo>
                  <a:cubicBezTo>
                    <a:pt x="289" y="62"/>
                    <a:pt x="289" y="62"/>
                    <a:pt x="289" y="62"/>
                  </a:cubicBezTo>
                  <a:lnTo>
                    <a:pt x="289" y="2"/>
                  </a:lnTo>
                  <a:close/>
                  <a:moveTo>
                    <a:pt x="294" y="2"/>
                  </a:moveTo>
                  <a:cubicBezTo>
                    <a:pt x="297" y="2"/>
                    <a:pt x="297" y="2"/>
                    <a:pt x="297" y="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4" y="62"/>
                    <a:pt x="294" y="62"/>
                    <a:pt x="294" y="62"/>
                  </a:cubicBezTo>
                  <a:lnTo>
                    <a:pt x="294" y="2"/>
                  </a:lnTo>
                  <a:close/>
                  <a:moveTo>
                    <a:pt x="299" y="2"/>
                  </a:moveTo>
                  <a:cubicBezTo>
                    <a:pt x="302" y="2"/>
                    <a:pt x="302" y="2"/>
                    <a:pt x="302" y="2"/>
                  </a:cubicBezTo>
                  <a:cubicBezTo>
                    <a:pt x="302" y="62"/>
                    <a:pt x="302" y="62"/>
                    <a:pt x="302" y="62"/>
                  </a:cubicBezTo>
                  <a:cubicBezTo>
                    <a:pt x="299" y="62"/>
                    <a:pt x="299" y="62"/>
                    <a:pt x="299" y="62"/>
                  </a:cubicBezTo>
                  <a:lnTo>
                    <a:pt x="299" y="2"/>
                  </a:lnTo>
                  <a:close/>
                  <a:moveTo>
                    <a:pt x="304" y="2"/>
                  </a:moveTo>
                  <a:cubicBezTo>
                    <a:pt x="307" y="2"/>
                    <a:pt x="307" y="2"/>
                    <a:pt x="307" y="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4" y="62"/>
                    <a:pt x="304" y="62"/>
                    <a:pt x="304" y="62"/>
                  </a:cubicBezTo>
                  <a:lnTo>
                    <a:pt x="304" y="2"/>
                  </a:lnTo>
                  <a:close/>
                  <a:moveTo>
                    <a:pt x="309" y="2"/>
                  </a:moveTo>
                  <a:cubicBezTo>
                    <a:pt x="312" y="2"/>
                    <a:pt x="312" y="2"/>
                    <a:pt x="312" y="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09" y="62"/>
                    <a:pt x="309" y="62"/>
                    <a:pt x="309" y="62"/>
                  </a:cubicBezTo>
                  <a:lnTo>
                    <a:pt x="309" y="2"/>
                  </a:lnTo>
                  <a:close/>
                  <a:moveTo>
                    <a:pt x="313" y="2"/>
                  </a:moveTo>
                  <a:cubicBezTo>
                    <a:pt x="316" y="2"/>
                    <a:pt x="316" y="2"/>
                    <a:pt x="316" y="2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13" y="62"/>
                    <a:pt x="313" y="62"/>
                    <a:pt x="313" y="62"/>
                  </a:cubicBezTo>
                  <a:lnTo>
                    <a:pt x="313" y="2"/>
                  </a:lnTo>
                  <a:close/>
                  <a:moveTo>
                    <a:pt x="318" y="2"/>
                  </a:moveTo>
                  <a:cubicBezTo>
                    <a:pt x="321" y="2"/>
                    <a:pt x="321" y="2"/>
                    <a:pt x="321" y="2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18" y="62"/>
                    <a:pt x="318" y="62"/>
                    <a:pt x="318" y="62"/>
                  </a:cubicBezTo>
                  <a:lnTo>
                    <a:pt x="318" y="2"/>
                  </a:lnTo>
                  <a:close/>
                  <a:moveTo>
                    <a:pt x="182" y="18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1" y="19"/>
                    <a:pt x="180" y="19"/>
                    <a:pt x="179" y="19"/>
                  </a:cubicBezTo>
                  <a:cubicBezTo>
                    <a:pt x="180" y="19"/>
                    <a:pt x="181" y="18"/>
                    <a:pt x="182" y="18"/>
                  </a:cubicBezTo>
                  <a:close/>
                  <a:moveTo>
                    <a:pt x="192" y="22"/>
                  </a:moveTo>
                  <a:cubicBezTo>
                    <a:pt x="191" y="27"/>
                    <a:pt x="191" y="27"/>
                    <a:pt x="191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2"/>
                    <a:pt x="166" y="18"/>
                    <a:pt x="192" y="22"/>
                  </a:cubicBezTo>
                  <a:close/>
                  <a:moveTo>
                    <a:pt x="151" y="19"/>
                  </a:moveTo>
                  <a:cubicBezTo>
                    <a:pt x="151" y="18"/>
                    <a:pt x="151" y="18"/>
                    <a:pt x="151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2" y="19"/>
                    <a:pt x="152" y="19"/>
                    <a:pt x="151" y="19"/>
                  </a:cubicBezTo>
                  <a:close/>
                  <a:moveTo>
                    <a:pt x="95" y="2"/>
                  </a:moveTo>
                  <a:cubicBezTo>
                    <a:pt x="113" y="62"/>
                    <a:pt x="113" y="62"/>
                    <a:pt x="113" y="62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93" y="2"/>
                    <a:pt x="94" y="2"/>
                    <a:pt x="95" y="2"/>
                  </a:cubicBezTo>
                  <a:close/>
                  <a:moveTo>
                    <a:pt x="2" y="2"/>
                  </a:moveTo>
                  <a:cubicBezTo>
                    <a:pt x="90" y="2"/>
                    <a:pt x="90" y="2"/>
                    <a:pt x="90" y="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2" y="62"/>
                    <a:pt x="2" y="62"/>
                    <a:pt x="2" y="62"/>
                  </a:cubicBezTo>
                  <a:lnTo>
                    <a:pt x="2" y="2"/>
                  </a:lnTo>
                  <a:close/>
                  <a:moveTo>
                    <a:pt x="115" y="6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9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lnTo>
                    <a:pt x="115" y="62"/>
                  </a:lnTo>
                  <a:close/>
                  <a:moveTo>
                    <a:pt x="129" y="55"/>
                  </a:moveTo>
                  <a:cubicBezTo>
                    <a:pt x="129" y="55"/>
                    <a:pt x="129" y="55"/>
                    <a:pt x="129" y="55"/>
                  </a:cubicBezTo>
                  <a:cubicBezTo>
                    <a:pt x="193" y="55"/>
                    <a:pt x="193" y="55"/>
                    <a:pt x="193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6" y="57"/>
                    <a:pt x="196" y="58"/>
                    <a:pt x="196" y="58"/>
                  </a:cubicBezTo>
                  <a:cubicBezTo>
                    <a:pt x="126" y="58"/>
                    <a:pt x="126" y="58"/>
                    <a:pt x="126" y="58"/>
                  </a:cubicBezTo>
                  <a:lnTo>
                    <a:pt x="129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21">
              <a:extLst>
                <a:ext uri="{FF2B5EF4-FFF2-40B4-BE49-F238E27FC236}">
                  <a16:creationId xmlns:a16="http://schemas.microsoft.com/office/drawing/2014/main" id="{4AA6E73C-12AF-4F73-9FE4-CDCB5A64AC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6350" y="4583113"/>
              <a:ext cx="2128838" cy="265113"/>
            </a:xfrm>
            <a:custGeom>
              <a:avLst/>
              <a:gdLst>
                <a:gd name="T0" fmla="*/ 1332 w 1341"/>
                <a:gd name="T1" fmla="*/ 163 h 167"/>
                <a:gd name="T2" fmla="*/ 1332 w 1341"/>
                <a:gd name="T3" fmla="*/ 163 h 167"/>
                <a:gd name="T4" fmla="*/ 1336 w 1341"/>
                <a:gd name="T5" fmla="*/ 163 h 167"/>
                <a:gd name="T6" fmla="*/ 1328 w 1341"/>
                <a:gd name="T7" fmla="*/ 61 h 167"/>
                <a:gd name="T8" fmla="*/ 1101 w 1341"/>
                <a:gd name="T9" fmla="*/ 0 h 167"/>
                <a:gd name="T10" fmla="*/ 940 w 1341"/>
                <a:gd name="T11" fmla="*/ 61 h 167"/>
                <a:gd name="T12" fmla="*/ 853 w 1341"/>
                <a:gd name="T13" fmla="*/ 0 h 167"/>
                <a:gd name="T14" fmla="*/ 692 w 1341"/>
                <a:gd name="T15" fmla="*/ 61 h 167"/>
                <a:gd name="T16" fmla="*/ 600 w 1341"/>
                <a:gd name="T17" fmla="*/ 4 h 167"/>
                <a:gd name="T18" fmla="*/ 439 w 1341"/>
                <a:gd name="T19" fmla="*/ 61 h 167"/>
                <a:gd name="T20" fmla="*/ 352 w 1341"/>
                <a:gd name="T21" fmla="*/ 4 h 167"/>
                <a:gd name="T22" fmla="*/ 191 w 1341"/>
                <a:gd name="T23" fmla="*/ 61 h 167"/>
                <a:gd name="T24" fmla="*/ 0 w 1341"/>
                <a:gd name="T25" fmla="*/ 167 h 167"/>
                <a:gd name="T26" fmla="*/ 605 w 1341"/>
                <a:gd name="T27" fmla="*/ 150 h 167"/>
                <a:gd name="T28" fmla="*/ 1319 w 1341"/>
                <a:gd name="T29" fmla="*/ 70 h 167"/>
                <a:gd name="T30" fmla="*/ 1101 w 1341"/>
                <a:gd name="T31" fmla="*/ 158 h 167"/>
                <a:gd name="T32" fmla="*/ 1319 w 1341"/>
                <a:gd name="T33" fmla="*/ 70 h 167"/>
                <a:gd name="T34" fmla="*/ 1092 w 1341"/>
                <a:gd name="T35" fmla="*/ 8 h 167"/>
                <a:gd name="T36" fmla="*/ 949 w 1341"/>
                <a:gd name="T37" fmla="*/ 154 h 167"/>
                <a:gd name="T38" fmla="*/ 940 w 1341"/>
                <a:gd name="T39" fmla="*/ 70 h 167"/>
                <a:gd name="T40" fmla="*/ 853 w 1341"/>
                <a:gd name="T41" fmla="*/ 158 h 167"/>
                <a:gd name="T42" fmla="*/ 940 w 1341"/>
                <a:gd name="T43" fmla="*/ 70 h 167"/>
                <a:gd name="T44" fmla="*/ 844 w 1341"/>
                <a:gd name="T45" fmla="*/ 8 h 167"/>
                <a:gd name="T46" fmla="*/ 696 w 1341"/>
                <a:gd name="T47" fmla="*/ 154 h 167"/>
                <a:gd name="T48" fmla="*/ 692 w 1341"/>
                <a:gd name="T49" fmla="*/ 70 h 167"/>
                <a:gd name="T50" fmla="*/ 600 w 1341"/>
                <a:gd name="T51" fmla="*/ 158 h 167"/>
                <a:gd name="T52" fmla="*/ 692 w 1341"/>
                <a:gd name="T53" fmla="*/ 70 h 167"/>
                <a:gd name="T54" fmla="*/ 592 w 1341"/>
                <a:gd name="T55" fmla="*/ 13 h 167"/>
                <a:gd name="T56" fmla="*/ 587 w 1341"/>
                <a:gd name="T57" fmla="*/ 158 h 167"/>
                <a:gd name="T58" fmla="*/ 448 w 1341"/>
                <a:gd name="T59" fmla="*/ 13 h 167"/>
                <a:gd name="T60" fmla="*/ 439 w 1341"/>
                <a:gd name="T61" fmla="*/ 158 h 167"/>
                <a:gd name="T62" fmla="*/ 352 w 1341"/>
                <a:gd name="T63" fmla="*/ 70 h 167"/>
                <a:gd name="T64" fmla="*/ 196 w 1341"/>
                <a:gd name="T65" fmla="*/ 13 h 167"/>
                <a:gd name="T66" fmla="*/ 344 w 1341"/>
                <a:gd name="T67" fmla="*/ 158 h 167"/>
                <a:gd name="T68" fmla="*/ 196 w 1341"/>
                <a:gd name="T69" fmla="*/ 13 h 167"/>
                <a:gd name="T70" fmla="*/ 191 w 1341"/>
                <a:gd name="T71" fmla="*/ 70 h 167"/>
                <a:gd name="T72" fmla="*/ 8 w 1341"/>
                <a:gd name="T73" fmla="*/ 15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41" h="167">
                  <a:moveTo>
                    <a:pt x="600" y="167"/>
                  </a:moveTo>
                  <a:lnTo>
                    <a:pt x="1332" y="163"/>
                  </a:lnTo>
                  <a:lnTo>
                    <a:pt x="1332" y="163"/>
                  </a:lnTo>
                  <a:lnTo>
                    <a:pt x="1332" y="163"/>
                  </a:lnTo>
                  <a:lnTo>
                    <a:pt x="1336" y="163"/>
                  </a:lnTo>
                  <a:lnTo>
                    <a:pt x="1336" y="163"/>
                  </a:lnTo>
                  <a:lnTo>
                    <a:pt x="1341" y="163"/>
                  </a:lnTo>
                  <a:lnTo>
                    <a:pt x="1328" y="61"/>
                  </a:lnTo>
                  <a:lnTo>
                    <a:pt x="1101" y="61"/>
                  </a:lnTo>
                  <a:lnTo>
                    <a:pt x="1101" y="0"/>
                  </a:lnTo>
                  <a:lnTo>
                    <a:pt x="940" y="0"/>
                  </a:lnTo>
                  <a:lnTo>
                    <a:pt x="940" y="61"/>
                  </a:lnTo>
                  <a:lnTo>
                    <a:pt x="853" y="61"/>
                  </a:lnTo>
                  <a:lnTo>
                    <a:pt x="853" y="0"/>
                  </a:lnTo>
                  <a:lnTo>
                    <a:pt x="692" y="0"/>
                  </a:lnTo>
                  <a:lnTo>
                    <a:pt x="692" y="61"/>
                  </a:lnTo>
                  <a:lnTo>
                    <a:pt x="600" y="61"/>
                  </a:lnTo>
                  <a:lnTo>
                    <a:pt x="600" y="4"/>
                  </a:lnTo>
                  <a:lnTo>
                    <a:pt x="439" y="4"/>
                  </a:lnTo>
                  <a:lnTo>
                    <a:pt x="439" y="61"/>
                  </a:lnTo>
                  <a:lnTo>
                    <a:pt x="352" y="61"/>
                  </a:lnTo>
                  <a:lnTo>
                    <a:pt x="352" y="4"/>
                  </a:lnTo>
                  <a:lnTo>
                    <a:pt x="191" y="4"/>
                  </a:lnTo>
                  <a:lnTo>
                    <a:pt x="191" y="61"/>
                  </a:lnTo>
                  <a:lnTo>
                    <a:pt x="26" y="61"/>
                  </a:lnTo>
                  <a:lnTo>
                    <a:pt x="0" y="167"/>
                  </a:lnTo>
                  <a:lnTo>
                    <a:pt x="587" y="167"/>
                  </a:lnTo>
                  <a:lnTo>
                    <a:pt x="605" y="150"/>
                  </a:lnTo>
                  <a:lnTo>
                    <a:pt x="600" y="167"/>
                  </a:lnTo>
                  <a:close/>
                  <a:moveTo>
                    <a:pt x="1319" y="70"/>
                  </a:moveTo>
                  <a:lnTo>
                    <a:pt x="1332" y="154"/>
                  </a:lnTo>
                  <a:lnTo>
                    <a:pt x="1101" y="158"/>
                  </a:lnTo>
                  <a:lnTo>
                    <a:pt x="1101" y="70"/>
                  </a:lnTo>
                  <a:lnTo>
                    <a:pt x="1319" y="70"/>
                  </a:lnTo>
                  <a:close/>
                  <a:moveTo>
                    <a:pt x="949" y="8"/>
                  </a:moveTo>
                  <a:lnTo>
                    <a:pt x="1092" y="8"/>
                  </a:lnTo>
                  <a:lnTo>
                    <a:pt x="1092" y="154"/>
                  </a:lnTo>
                  <a:lnTo>
                    <a:pt x="949" y="154"/>
                  </a:lnTo>
                  <a:lnTo>
                    <a:pt x="949" y="8"/>
                  </a:lnTo>
                  <a:close/>
                  <a:moveTo>
                    <a:pt x="940" y="70"/>
                  </a:moveTo>
                  <a:lnTo>
                    <a:pt x="940" y="158"/>
                  </a:lnTo>
                  <a:lnTo>
                    <a:pt x="853" y="158"/>
                  </a:lnTo>
                  <a:lnTo>
                    <a:pt x="853" y="70"/>
                  </a:lnTo>
                  <a:lnTo>
                    <a:pt x="940" y="70"/>
                  </a:lnTo>
                  <a:close/>
                  <a:moveTo>
                    <a:pt x="696" y="8"/>
                  </a:moveTo>
                  <a:lnTo>
                    <a:pt x="844" y="8"/>
                  </a:lnTo>
                  <a:lnTo>
                    <a:pt x="844" y="154"/>
                  </a:lnTo>
                  <a:lnTo>
                    <a:pt x="696" y="154"/>
                  </a:lnTo>
                  <a:lnTo>
                    <a:pt x="696" y="8"/>
                  </a:lnTo>
                  <a:close/>
                  <a:moveTo>
                    <a:pt x="692" y="70"/>
                  </a:moveTo>
                  <a:lnTo>
                    <a:pt x="692" y="158"/>
                  </a:lnTo>
                  <a:lnTo>
                    <a:pt x="600" y="158"/>
                  </a:lnTo>
                  <a:lnTo>
                    <a:pt x="600" y="70"/>
                  </a:lnTo>
                  <a:lnTo>
                    <a:pt x="692" y="70"/>
                  </a:lnTo>
                  <a:close/>
                  <a:moveTo>
                    <a:pt x="448" y="13"/>
                  </a:moveTo>
                  <a:lnTo>
                    <a:pt x="592" y="13"/>
                  </a:lnTo>
                  <a:lnTo>
                    <a:pt x="592" y="158"/>
                  </a:lnTo>
                  <a:lnTo>
                    <a:pt x="587" y="158"/>
                  </a:lnTo>
                  <a:lnTo>
                    <a:pt x="448" y="158"/>
                  </a:lnTo>
                  <a:lnTo>
                    <a:pt x="448" y="13"/>
                  </a:lnTo>
                  <a:close/>
                  <a:moveTo>
                    <a:pt x="439" y="70"/>
                  </a:moveTo>
                  <a:lnTo>
                    <a:pt x="439" y="158"/>
                  </a:lnTo>
                  <a:lnTo>
                    <a:pt x="352" y="158"/>
                  </a:lnTo>
                  <a:lnTo>
                    <a:pt x="352" y="70"/>
                  </a:lnTo>
                  <a:lnTo>
                    <a:pt x="439" y="70"/>
                  </a:lnTo>
                  <a:close/>
                  <a:moveTo>
                    <a:pt x="196" y="13"/>
                  </a:moveTo>
                  <a:lnTo>
                    <a:pt x="344" y="13"/>
                  </a:lnTo>
                  <a:lnTo>
                    <a:pt x="344" y="158"/>
                  </a:lnTo>
                  <a:lnTo>
                    <a:pt x="196" y="158"/>
                  </a:lnTo>
                  <a:lnTo>
                    <a:pt x="196" y="13"/>
                  </a:lnTo>
                  <a:close/>
                  <a:moveTo>
                    <a:pt x="30" y="70"/>
                  </a:moveTo>
                  <a:lnTo>
                    <a:pt x="191" y="70"/>
                  </a:lnTo>
                  <a:lnTo>
                    <a:pt x="191" y="158"/>
                  </a:lnTo>
                  <a:lnTo>
                    <a:pt x="8" y="158"/>
                  </a:lnTo>
                  <a:lnTo>
                    <a:pt x="3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22">
              <a:extLst>
                <a:ext uri="{FF2B5EF4-FFF2-40B4-BE49-F238E27FC236}">
                  <a16:creationId xmlns:a16="http://schemas.microsoft.com/office/drawing/2014/main" id="{63CD7859-A6F6-45BA-A0C8-5A954EC514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6713" y="4630738"/>
              <a:ext cx="103188" cy="176213"/>
            </a:xfrm>
            <a:custGeom>
              <a:avLst/>
              <a:gdLst>
                <a:gd name="T0" fmla="*/ 13 w 15"/>
                <a:gd name="T1" fmla="*/ 8 h 25"/>
                <a:gd name="T2" fmla="*/ 11 w 15"/>
                <a:gd name="T3" fmla="*/ 9 h 25"/>
                <a:gd name="T4" fmla="*/ 10 w 15"/>
                <a:gd name="T5" fmla="*/ 10 h 25"/>
                <a:gd name="T6" fmla="*/ 7 w 15"/>
                <a:gd name="T7" fmla="*/ 13 h 25"/>
                <a:gd name="T8" fmla="*/ 6 w 15"/>
                <a:gd name="T9" fmla="*/ 13 h 25"/>
                <a:gd name="T10" fmla="*/ 8 w 15"/>
                <a:gd name="T11" fmla="*/ 11 h 25"/>
                <a:gd name="T12" fmla="*/ 11 w 15"/>
                <a:gd name="T13" fmla="*/ 7 h 25"/>
                <a:gd name="T14" fmla="*/ 12 w 15"/>
                <a:gd name="T15" fmla="*/ 5 h 25"/>
                <a:gd name="T16" fmla="*/ 11 w 15"/>
                <a:gd name="T17" fmla="*/ 4 h 25"/>
                <a:gd name="T18" fmla="*/ 10 w 15"/>
                <a:gd name="T19" fmla="*/ 2 h 25"/>
                <a:gd name="T20" fmla="*/ 9 w 15"/>
                <a:gd name="T21" fmla="*/ 1 h 25"/>
                <a:gd name="T22" fmla="*/ 7 w 15"/>
                <a:gd name="T23" fmla="*/ 1 h 25"/>
                <a:gd name="T24" fmla="*/ 7 w 15"/>
                <a:gd name="T25" fmla="*/ 2 h 25"/>
                <a:gd name="T26" fmla="*/ 7 w 15"/>
                <a:gd name="T27" fmla="*/ 5 h 25"/>
                <a:gd name="T28" fmla="*/ 7 w 15"/>
                <a:gd name="T29" fmla="*/ 6 h 25"/>
                <a:gd name="T30" fmla="*/ 7 w 15"/>
                <a:gd name="T31" fmla="*/ 9 h 25"/>
                <a:gd name="T32" fmla="*/ 4 w 15"/>
                <a:gd name="T33" fmla="*/ 11 h 25"/>
                <a:gd name="T34" fmla="*/ 3 w 15"/>
                <a:gd name="T35" fmla="*/ 12 h 25"/>
                <a:gd name="T36" fmla="*/ 4 w 15"/>
                <a:gd name="T37" fmla="*/ 13 h 25"/>
                <a:gd name="T38" fmla="*/ 5 w 15"/>
                <a:gd name="T39" fmla="*/ 13 h 25"/>
                <a:gd name="T40" fmla="*/ 4 w 15"/>
                <a:gd name="T41" fmla="*/ 15 h 25"/>
                <a:gd name="T42" fmla="*/ 3 w 15"/>
                <a:gd name="T43" fmla="*/ 17 h 25"/>
                <a:gd name="T44" fmla="*/ 1 w 15"/>
                <a:gd name="T45" fmla="*/ 20 h 25"/>
                <a:gd name="T46" fmla="*/ 0 w 15"/>
                <a:gd name="T47" fmla="*/ 20 h 25"/>
                <a:gd name="T48" fmla="*/ 1 w 15"/>
                <a:gd name="T49" fmla="*/ 22 h 25"/>
                <a:gd name="T50" fmla="*/ 2 w 15"/>
                <a:gd name="T51" fmla="*/ 25 h 25"/>
                <a:gd name="T52" fmla="*/ 4 w 15"/>
                <a:gd name="T53" fmla="*/ 23 h 25"/>
                <a:gd name="T54" fmla="*/ 4 w 15"/>
                <a:gd name="T55" fmla="*/ 22 h 25"/>
                <a:gd name="T56" fmla="*/ 3 w 15"/>
                <a:gd name="T57" fmla="*/ 20 h 25"/>
                <a:gd name="T58" fmla="*/ 5 w 15"/>
                <a:gd name="T59" fmla="*/ 18 h 25"/>
                <a:gd name="T60" fmla="*/ 6 w 15"/>
                <a:gd name="T61" fmla="*/ 20 h 25"/>
                <a:gd name="T62" fmla="*/ 7 w 15"/>
                <a:gd name="T63" fmla="*/ 21 h 25"/>
                <a:gd name="T64" fmla="*/ 6 w 15"/>
                <a:gd name="T65" fmla="*/ 22 h 25"/>
                <a:gd name="T66" fmla="*/ 7 w 15"/>
                <a:gd name="T67" fmla="*/ 23 h 25"/>
                <a:gd name="T68" fmla="*/ 8 w 15"/>
                <a:gd name="T69" fmla="*/ 24 h 25"/>
                <a:gd name="T70" fmla="*/ 9 w 15"/>
                <a:gd name="T71" fmla="*/ 23 h 25"/>
                <a:gd name="T72" fmla="*/ 11 w 15"/>
                <a:gd name="T73" fmla="*/ 21 h 25"/>
                <a:gd name="T74" fmla="*/ 13 w 15"/>
                <a:gd name="T75" fmla="*/ 22 h 25"/>
                <a:gd name="T76" fmla="*/ 14 w 15"/>
                <a:gd name="T77" fmla="*/ 18 h 25"/>
                <a:gd name="T78" fmla="*/ 14 w 15"/>
                <a:gd name="T79" fmla="*/ 17 h 25"/>
                <a:gd name="T80" fmla="*/ 14 w 15"/>
                <a:gd name="T81" fmla="*/ 13 h 25"/>
                <a:gd name="T82" fmla="*/ 15 w 15"/>
                <a:gd name="T83" fmla="*/ 10 h 25"/>
                <a:gd name="T84" fmla="*/ 14 w 15"/>
                <a:gd name="T85" fmla="*/ 8 h 25"/>
                <a:gd name="T86" fmla="*/ 8 w 15"/>
                <a:gd name="T87" fmla="*/ 15 h 25"/>
                <a:gd name="T88" fmla="*/ 8 w 15"/>
                <a:gd name="T89" fmla="*/ 17 h 25"/>
                <a:gd name="T90" fmla="*/ 7 w 15"/>
                <a:gd name="T91" fmla="*/ 18 h 25"/>
                <a:gd name="T92" fmla="*/ 7 w 15"/>
                <a:gd name="T93" fmla="*/ 16 h 25"/>
                <a:gd name="T94" fmla="*/ 7 w 15"/>
                <a:gd name="T95" fmla="*/ 14 h 25"/>
                <a:gd name="T96" fmla="*/ 8 w 15"/>
                <a:gd name="T97" fmla="*/ 14 h 25"/>
                <a:gd name="T98" fmla="*/ 9 w 15"/>
                <a:gd name="T99" fmla="*/ 14 h 25"/>
                <a:gd name="T100" fmla="*/ 11 w 15"/>
                <a:gd name="T101" fmla="*/ 14 h 25"/>
                <a:gd name="T102" fmla="*/ 11 w 15"/>
                <a:gd name="T103" fmla="*/ 16 h 25"/>
                <a:gd name="T104" fmla="*/ 11 w 15"/>
                <a:gd name="T105" fmla="*/ 20 h 25"/>
                <a:gd name="T106" fmla="*/ 10 w 15"/>
                <a:gd name="T107" fmla="*/ 19 h 25"/>
                <a:gd name="T108" fmla="*/ 9 w 15"/>
                <a:gd name="T109" fmla="*/ 18 h 25"/>
                <a:gd name="T110" fmla="*/ 9 w 15"/>
                <a:gd name="T111" fmla="*/ 16 h 25"/>
                <a:gd name="T112" fmla="*/ 10 w 15"/>
                <a:gd name="T113" fmla="*/ 13 h 25"/>
                <a:gd name="T114" fmla="*/ 10 w 15"/>
                <a:gd name="T115" fmla="*/ 11 h 25"/>
                <a:gd name="T116" fmla="*/ 12 w 15"/>
                <a:gd name="T117" fmla="*/ 10 h 25"/>
                <a:gd name="T118" fmla="*/ 11 w 15"/>
                <a:gd name="T119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" h="25"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2" y="8"/>
                    <a:pt x="12" y="8"/>
                  </a:cubicBezTo>
                  <a:cubicBezTo>
                    <a:pt x="12" y="8"/>
                    <a:pt x="11" y="8"/>
                    <a:pt x="11" y="9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1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7" y="14"/>
                    <a:pt x="7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8"/>
                    <a:pt x="11" y="7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1" y="5"/>
                    <a:pt x="11" y="6"/>
                    <a:pt x="10" y="5"/>
                  </a:cubicBezTo>
                  <a:cubicBezTo>
                    <a:pt x="10" y="5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9"/>
                    <a:pt x="6" y="9"/>
                    <a:pt x="6" y="9"/>
                  </a:cubicBezTo>
                  <a:cubicBezTo>
                    <a:pt x="5" y="10"/>
                    <a:pt x="4" y="11"/>
                    <a:pt x="4" y="11"/>
                  </a:cubicBezTo>
                  <a:cubicBezTo>
                    <a:pt x="4" y="11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3"/>
                    <a:pt x="6" y="14"/>
                    <a:pt x="6" y="14"/>
                  </a:cubicBezTo>
                  <a:cubicBezTo>
                    <a:pt x="6" y="15"/>
                    <a:pt x="5" y="15"/>
                    <a:pt x="4" y="15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4" y="16"/>
                    <a:pt x="4" y="17"/>
                    <a:pt x="3" y="17"/>
                  </a:cubicBezTo>
                  <a:cubicBezTo>
                    <a:pt x="3" y="17"/>
                    <a:pt x="3" y="18"/>
                    <a:pt x="3" y="18"/>
                  </a:cubicBezTo>
                  <a:cubicBezTo>
                    <a:pt x="2" y="19"/>
                    <a:pt x="2" y="19"/>
                    <a:pt x="1" y="20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1" y="21"/>
                    <a:pt x="1" y="22"/>
                    <a:pt x="1" y="22"/>
                  </a:cubicBezTo>
                  <a:cubicBezTo>
                    <a:pt x="1" y="23"/>
                    <a:pt x="1" y="23"/>
                    <a:pt x="1" y="24"/>
                  </a:cubicBezTo>
                  <a:cubicBezTo>
                    <a:pt x="2" y="24"/>
                    <a:pt x="2" y="24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2"/>
                    <a:pt x="4" y="22"/>
                  </a:cubicBezTo>
                  <a:cubicBezTo>
                    <a:pt x="3" y="22"/>
                    <a:pt x="2" y="22"/>
                    <a:pt x="2" y="21"/>
                  </a:cubicBezTo>
                  <a:cubicBezTo>
                    <a:pt x="2" y="21"/>
                    <a:pt x="3" y="20"/>
                    <a:pt x="3" y="20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5" y="19"/>
                    <a:pt x="5" y="18"/>
                    <a:pt x="5" y="18"/>
                  </a:cubicBezTo>
                  <a:cubicBezTo>
                    <a:pt x="5" y="18"/>
                    <a:pt x="6" y="18"/>
                    <a:pt x="6" y="19"/>
                  </a:cubicBezTo>
                  <a:cubicBezTo>
                    <a:pt x="6" y="19"/>
                    <a:pt x="5" y="19"/>
                    <a:pt x="6" y="20"/>
                  </a:cubicBezTo>
                  <a:cubicBezTo>
                    <a:pt x="6" y="20"/>
                    <a:pt x="6" y="19"/>
                    <a:pt x="6" y="19"/>
                  </a:cubicBezTo>
                  <a:cubicBezTo>
                    <a:pt x="7" y="19"/>
                    <a:pt x="7" y="21"/>
                    <a:pt x="7" y="21"/>
                  </a:cubicBezTo>
                  <a:cubicBezTo>
                    <a:pt x="6" y="21"/>
                    <a:pt x="6" y="21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3"/>
                    <a:pt x="7" y="23"/>
                  </a:cubicBezTo>
                  <a:cubicBezTo>
                    <a:pt x="7" y="23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10" y="20"/>
                    <a:pt x="10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3" y="22"/>
                  </a:cubicBezTo>
                  <a:cubicBezTo>
                    <a:pt x="13" y="21"/>
                    <a:pt x="14" y="21"/>
                    <a:pt x="14" y="20"/>
                  </a:cubicBezTo>
                  <a:cubicBezTo>
                    <a:pt x="14" y="20"/>
                    <a:pt x="14" y="19"/>
                    <a:pt x="14" y="18"/>
                  </a:cubicBezTo>
                  <a:cubicBezTo>
                    <a:pt x="14" y="18"/>
                    <a:pt x="14" y="18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5"/>
                    <a:pt x="14" y="15"/>
                  </a:cubicBezTo>
                  <a:cubicBezTo>
                    <a:pt x="14" y="14"/>
                    <a:pt x="14" y="13"/>
                    <a:pt x="14" y="13"/>
                  </a:cubicBezTo>
                  <a:cubicBezTo>
                    <a:pt x="14" y="12"/>
                    <a:pt x="15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4" y="9"/>
                  </a:cubicBezTo>
                  <a:cubicBezTo>
                    <a:pt x="14" y="9"/>
                    <a:pt x="14" y="9"/>
                    <a:pt x="14" y="8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7"/>
                  </a:cubicBezTo>
                  <a:cubicBezTo>
                    <a:pt x="8" y="17"/>
                    <a:pt x="8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7"/>
                    <a:pt x="7" y="17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5"/>
                    <a:pt x="7" y="15"/>
                  </a:cubicBezTo>
                  <a:cubicBezTo>
                    <a:pt x="7" y="15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8" y="13"/>
                    <a:pt x="8" y="14"/>
                    <a:pt x="9" y="14"/>
                  </a:cubicBezTo>
                  <a:cubicBezTo>
                    <a:pt x="8" y="14"/>
                    <a:pt x="8" y="14"/>
                    <a:pt x="8" y="15"/>
                  </a:cubicBezTo>
                  <a:close/>
                  <a:moveTo>
                    <a:pt x="11" y="14"/>
                  </a:moveTo>
                  <a:cubicBezTo>
                    <a:pt x="11" y="14"/>
                    <a:pt x="11" y="14"/>
                    <a:pt x="11" y="15"/>
                  </a:cubicBezTo>
                  <a:cubicBezTo>
                    <a:pt x="11" y="15"/>
                    <a:pt x="11" y="15"/>
                    <a:pt x="11" y="16"/>
                  </a:cubicBezTo>
                  <a:cubicBezTo>
                    <a:pt x="11" y="16"/>
                    <a:pt x="11" y="16"/>
                    <a:pt x="11" y="17"/>
                  </a:cubicBezTo>
                  <a:cubicBezTo>
                    <a:pt x="11" y="18"/>
                    <a:pt x="11" y="19"/>
                    <a:pt x="11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9" y="20"/>
                    <a:pt x="10" y="19"/>
                    <a:pt x="10" y="19"/>
                  </a:cubicBezTo>
                  <a:cubicBezTo>
                    <a:pt x="10" y="18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0" y="13"/>
                  </a:cubicBezTo>
                  <a:cubicBezTo>
                    <a:pt x="10" y="13"/>
                    <a:pt x="10" y="12"/>
                    <a:pt x="9" y="12"/>
                  </a:cubicBezTo>
                  <a:cubicBezTo>
                    <a:pt x="9" y="12"/>
                    <a:pt x="10" y="11"/>
                    <a:pt x="10" y="11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23">
              <a:extLst>
                <a:ext uri="{FF2B5EF4-FFF2-40B4-BE49-F238E27FC236}">
                  <a16:creationId xmlns:a16="http://schemas.microsoft.com/office/drawing/2014/main" id="{73159D8C-512E-42B5-AF39-95B4482125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0463" y="4652963"/>
              <a:ext cx="90488" cy="125413"/>
            </a:xfrm>
            <a:custGeom>
              <a:avLst/>
              <a:gdLst>
                <a:gd name="T0" fmla="*/ 11 w 13"/>
                <a:gd name="T1" fmla="*/ 7 h 18"/>
                <a:gd name="T2" fmla="*/ 13 w 13"/>
                <a:gd name="T3" fmla="*/ 6 h 18"/>
                <a:gd name="T4" fmla="*/ 13 w 13"/>
                <a:gd name="T5" fmla="*/ 5 h 18"/>
                <a:gd name="T6" fmla="*/ 12 w 13"/>
                <a:gd name="T7" fmla="*/ 5 h 18"/>
                <a:gd name="T8" fmla="*/ 11 w 13"/>
                <a:gd name="T9" fmla="*/ 5 h 18"/>
                <a:gd name="T10" fmla="*/ 11 w 13"/>
                <a:gd name="T11" fmla="*/ 5 h 18"/>
                <a:gd name="T12" fmla="*/ 11 w 13"/>
                <a:gd name="T13" fmla="*/ 6 h 18"/>
                <a:gd name="T14" fmla="*/ 10 w 13"/>
                <a:gd name="T15" fmla="*/ 6 h 18"/>
                <a:gd name="T16" fmla="*/ 9 w 13"/>
                <a:gd name="T17" fmla="*/ 7 h 18"/>
                <a:gd name="T18" fmla="*/ 8 w 13"/>
                <a:gd name="T19" fmla="*/ 7 h 18"/>
                <a:gd name="T20" fmla="*/ 8 w 13"/>
                <a:gd name="T21" fmla="*/ 5 h 18"/>
                <a:gd name="T22" fmla="*/ 8 w 13"/>
                <a:gd name="T23" fmla="*/ 4 h 18"/>
                <a:gd name="T24" fmla="*/ 9 w 13"/>
                <a:gd name="T25" fmla="*/ 3 h 18"/>
                <a:gd name="T26" fmla="*/ 9 w 13"/>
                <a:gd name="T27" fmla="*/ 2 h 18"/>
                <a:gd name="T28" fmla="*/ 9 w 13"/>
                <a:gd name="T29" fmla="*/ 1 h 18"/>
                <a:gd name="T30" fmla="*/ 8 w 13"/>
                <a:gd name="T31" fmla="*/ 1 h 18"/>
                <a:gd name="T32" fmla="*/ 7 w 13"/>
                <a:gd name="T33" fmla="*/ 0 h 18"/>
                <a:gd name="T34" fmla="*/ 6 w 13"/>
                <a:gd name="T35" fmla="*/ 1 h 18"/>
                <a:gd name="T36" fmla="*/ 7 w 13"/>
                <a:gd name="T37" fmla="*/ 2 h 18"/>
                <a:gd name="T38" fmla="*/ 6 w 13"/>
                <a:gd name="T39" fmla="*/ 5 h 18"/>
                <a:gd name="T40" fmla="*/ 6 w 13"/>
                <a:gd name="T41" fmla="*/ 7 h 18"/>
                <a:gd name="T42" fmla="*/ 6 w 13"/>
                <a:gd name="T43" fmla="*/ 8 h 18"/>
                <a:gd name="T44" fmla="*/ 6 w 13"/>
                <a:gd name="T45" fmla="*/ 8 h 18"/>
                <a:gd name="T46" fmla="*/ 5 w 13"/>
                <a:gd name="T47" fmla="*/ 9 h 18"/>
                <a:gd name="T48" fmla="*/ 2 w 13"/>
                <a:gd name="T49" fmla="*/ 9 h 18"/>
                <a:gd name="T50" fmla="*/ 2 w 13"/>
                <a:gd name="T51" fmla="*/ 10 h 18"/>
                <a:gd name="T52" fmla="*/ 1 w 13"/>
                <a:gd name="T53" fmla="*/ 10 h 18"/>
                <a:gd name="T54" fmla="*/ 1 w 13"/>
                <a:gd name="T55" fmla="*/ 10 h 18"/>
                <a:gd name="T56" fmla="*/ 2 w 13"/>
                <a:gd name="T57" fmla="*/ 12 h 18"/>
                <a:gd name="T58" fmla="*/ 2 w 13"/>
                <a:gd name="T59" fmla="*/ 12 h 18"/>
                <a:gd name="T60" fmla="*/ 3 w 13"/>
                <a:gd name="T61" fmla="*/ 12 h 18"/>
                <a:gd name="T62" fmla="*/ 3 w 13"/>
                <a:gd name="T63" fmla="*/ 11 h 18"/>
                <a:gd name="T64" fmla="*/ 5 w 13"/>
                <a:gd name="T65" fmla="*/ 10 h 18"/>
                <a:gd name="T66" fmla="*/ 6 w 13"/>
                <a:gd name="T67" fmla="*/ 9 h 18"/>
                <a:gd name="T68" fmla="*/ 6 w 13"/>
                <a:gd name="T69" fmla="*/ 10 h 18"/>
                <a:gd name="T70" fmla="*/ 6 w 13"/>
                <a:gd name="T71" fmla="*/ 11 h 18"/>
                <a:gd name="T72" fmla="*/ 6 w 13"/>
                <a:gd name="T73" fmla="*/ 11 h 18"/>
                <a:gd name="T74" fmla="*/ 4 w 13"/>
                <a:gd name="T75" fmla="*/ 14 h 18"/>
                <a:gd name="T76" fmla="*/ 2 w 13"/>
                <a:gd name="T77" fmla="*/ 16 h 18"/>
                <a:gd name="T78" fmla="*/ 1 w 13"/>
                <a:gd name="T79" fmla="*/ 16 h 18"/>
                <a:gd name="T80" fmla="*/ 0 w 13"/>
                <a:gd name="T81" fmla="*/ 17 h 18"/>
                <a:gd name="T82" fmla="*/ 2 w 13"/>
                <a:gd name="T83" fmla="*/ 17 h 18"/>
                <a:gd name="T84" fmla="*/ 2 w 13"/>
                <a:gd name="T85" fmla="*/ 17 h 18"/>
                <a:gd name="T86" fmla="*/ 4 w 13"/>
                <a:gd name="T87" fmla="*/ 16 h 18"/>
                <a:gd name="T88" fmla="*/ 5 w 13"/>
                <a:gd name="T89" fmla="*/ 15 h 18"/>
                <a:gd name="T90" fmla="*/ 6 w 13"/>
                <a:gd name="T91" fmla="*/ 14 h 18"/>
                <a:gd name="T92" fmla="*/ 7 w 13"/>
                <a:gd name="T93" fmla="*/ 12 h 18"/>
                <a:gd name="T94" fmla="*/ 7 w 13"/>
                <a:gd name="T95" fmla="*/ 11 h 18"/>
                <a:gd name="T96" fmla="*/ 8 w 13"/>
                <a:gd name="T97" fmla="*/ 8 h 18"/>
                <a:gd name="T98" fmla="*/ 9 w 13"/>
                <a:gd name="T99" fmla="*/ 8 h 18"/>
                <a:gd name="T100" fmla="*/ 11 w 13"/>
                <a:gd name="T101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" h="18">
                  <a:moveTo>
                    <a:pt x="11" y="7"/>
                  </a:moveTo>
                  <a:cubicBezTo>
                    <a:pt x="12" y="7"/>
                    <a:pt x="12" y="7"/>
                    <a:pt x="13" y="6"/>
                  </a:cubicBezTo>
                  <a:cubicBezTo>
                    <a:pt x="13" y="6"/>
                    <a:pt x="13" y="6"/>
                    <a:pt x="13" y="5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5"/>
                    <a:pt x="11" y="5"/>
                    <a:pt x="11" y="6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9" y="4"/>
                    <a:pt x="8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6" y="1"/>
                    <a:pt x="6" y="1"/>
                  </a:cubicBezTo>
                  <a:cubicBezTo>
                    <a:pt x="6" y="1"/>
                    <a:pt x="6" y="2"/>
                    <a:pt x="7" y="2"/>
                  </a:cubicBezTo>
                  <a:cubicBezTo>
                    <a:pt x="7" y="3"/>
                    <a:pt x="7" y="4"/>
                    <a:pt x="6" y="5"/>
                  </a:cubicBezTo>
                  <a:cubicBezTo>
                    <a:pt x="6" y="6"/>
                    <a:pt x="6" y="6"/>
                    <a:pt x="6" y="7"/>
                  </a:cubicBezTo>
                  <a:cubicBezTo>
                    <a:pt x="6" y="7"/>
                    <a:pt x="7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3" y="12"/>
                    <a:pt x="3" y="12"/>
                    <a:pt x="3" y="11"/>
                  </a:cubicBezTo>
                  <a:cubicBezTo>
                    <a:pt x="4" y="11"/>
                    <a:pt x="5" y="11"/>
                    <a:pt x="5" y="10"/>
                  </a:cubicBezTo>
                  <a:cubicBezTo>
                    <a:pt x="5" y="10"/>
                    <a:pt x="5" y="9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4" y="14"/>
                  </a:cubicBezTo>
                  <a:cubicBezTo>
                    <a:pt x="3" y="15"/>
                    <a:pt x="3" y="15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1" y="18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3" y="17"/>
                    <a:pt x="4" y="16"/>
                    <a:pt x="4" y="16"/>
                  </a:cubicBezTo>
                  <a:cubicBezTo>
                    <a:pt x="5" y="16"/>
                    <a:pt x="5" y="16"/>
                    <a:pt x="5" y="15"/>
                  </a:cubicBezTo>
                  <a:cubicBezTo>
                    <a:pt x="5" y="15"/>
                    <a:pt x="6" y="15"/>
                    <a:pt x="6" y="14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10" y="7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24">
              <a:extLst>
                <a:ext uri="{FF2B5EF4-FFF2-40B4-BE49-F238E27FC236}">
                  <a16:creationId xmlns:a16="http://schemas.microsoft.com/office/drawing/2014/main" id="{51FE35B6-972B-44F8-A5D9-E76E08061B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16025" y="4714875"/>
              <a:ext cx="55563" cy="49213"/>
            </a:xfrm>
            <a:custGeom>
              <a:avLst/>
              <a:gdLst>
                <a:gd name="T0" fmla="*/ 5 w 8"/>
                <a:gd name="T1" fmla="*/ 5 h 7"/>
                <a:gd name="T2" fmla="*/ 4 w 8"/>
                <a:gd name="T3" fmla="*/ 3 h 7"/>
                <a:gd name="T4" fmla="*/ 3 w 8"/>
                <a:gd name="T5" fmla="*/ 3 h 7"/>
                <a:gd name="T6" fmla="*/ 2 w 8"/>
                <a:gd name="T7" fmla="*/ 2 h 7"/>
                <a:gd name="T8" fmla="*/ 2 w 8"/>
                <a:gd name="T9" fmla="*/ 2 h 7"/>
                <a:gd name="T10" fmla="*/ 1 w 8"/>
                <a:gd name="T11" fmla="*/ 1 h 7"/>
                <a:gd name="T12" fmla="*/ 0 w 8"/>
                <a:gd name="T13" fmla="*/ 0 h 7"/>
                <a:gd name="T14" fmla="*/ 1 w 8"/>
                <a:gd name="T15" fmla="*/ 1 h 7"/>
                <a:gd name="T16" fmla="*/ 1 w 8"/>
                <a:gd name="T17" fmla="*/ 3 h 7"/>
                <a:gd name="T18" fmla="*/ 2 w 8"/>
                <a:gd name="T19" fmla="*/ 4 h 7"/>
                <a:gd name="T20" fmla="*/ 3 w 8"/>
                <a:gd name="T21" fmla="*/ 5 h 7"/>
                <a:gd name="T22" fmla="*/ 3 w 8"/>
                <a:gd name="T23" fmla="*/ 6 h 7"/>
                <a:gd name="T24" fmla="*/ 5 w 8"/>
                <a:gd name="T25" fmla="*/ 7 h 7"/>
                <a:gd name="T26" fmla="*/ 6 w 8"/>
                <a:gd name="T27" fmla="*/ 7 h 7"/>
                <a:gd name="T28" fmla="*/ 6 w 8"/>
                <a:gd name="T29" fmla="*/ 7 h 7"/>
                <a:gd name="T30" fmla="*/ 7 w 8"/>
                <a:gd name="T31" fmla="*/ 6 h 7"/>
                <a:gd name="T32" fmla="*/ 8 w 8"/>
                <a:gd name="T33" fmla="*/ 6 h 7"/>
                <a:gd name="T34" fmla="*/ 6 w 8"/>
                <a:gd name="T35" fmla="*/ 5 h 7"/>
                <a:gd name="T36" fmla="*/ 5 w 8"/>
                <a:gd name="T3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5" y="4"/>
                    <a:pt x="4" y="4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4" y="6"/>
                    <a:pt x="4" y="7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25">
              <a:extLst>
                <a:ext uri="{FF2B5EF4-FFF2-40B4-BE49-F238E27FC236}">
                  <a16:creationId xmlns:a16="http://schemas.microsoft.com/office/drawing/2014/main" id="{5152CCAD-9726-4932-B80A-7160A962CC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62100" y="4638675"/>
              <a:ext cx="96838" cy="168275"/>
            </a:xfrm>
            <a:custGeom>
              <a:avLst/>
              <a:gdLst>
                <a:gd name="T0" fmla="*/ 12 w 14"/>
                <a:gd name="T1" fmla="*/ 5 h 24"/>
                <a:gd name="T2" fmla="*/ 14 w 14"/>
                <a:gd name="T3" fmla="*/ 2 h 24"/>
                <a:gd name="T4" fmla="*/ 13 w 14"/>
                <a:gd name="T5" fmla="*/ 1 h 24"/>
                <a:gd name="T6" fmla="*/ 11 w 14"/>
                <a:gd name="T7" fmla="*/ 4 h 24"/>
                <a:gd name="T8" fmla="*/ 10 w 14"/>
                <a:gd name="T9" fmla="*/ 5 h 24"/>
                <a:gd name="T10" fmla="*/ 9 w 14"/>
                <a:gd name="T11" fmla="*/ 7 h 24"/>
                <a:gd name="T12" fmla="*/ 10 w 14"/>
                <a:gd name="T13" fmla="*/ 9 h 24"/>
                <a:gd name="T14" fmla="*/ 8 w 14"/>
                <a:gd name="T15" fmla="*/ 6 h 24"/>
                <a:gd name="T16" fmla="*/ 9 w 14"/>
                <a:gd name="T17" fmla="*/ 3 h 24"/>
                <a:gd name="T18" fmla="*/ 9 w 14"/>
                <a:gd name="T19" fmla="*/ 0 h 24"/>
                <a:gd name="T20" fmla="*/ 7 w 14"/>
                <a:gd name="T21" fmla="*/ 2 h 24"/>
                <a:gd name="T22" fmla="*/ 5 w 14"/>
                <a:gd name="T23" fmla="*/ 5 h 24"/>
                <a:gd name="T24" fmla="*/ 3 w 14"/>
                <a:gd name="T25" fmla="*/ 6 h 24"/>
                <a:gd name="T26" fmla="*/ 4 w 14"/>
                <a:gd name="T27" fmla="*/ 8 h 24"/>
                <a:gd name="T28" fmla="*/ 2 w 14"/>
                <a:gd name="T29" fmla="*/ 8 h 24"/>
                <a:gd name="T30" fmla="*/ 2 w 14"/>
                <a:gd name="T31" fmla="*/ 11 h 24"/>
                <a:gd name="T32" fmla="*/ 4 w 14"/>
                <a:gd name="T33" fmla="*/ 11 h 24"/>
                <a:gd name="T34" fmla="*/ 5 w 14"/>
                <a:gd name="T35" fmla="*/ 9 h 24"/>
                <a:gd name="T36" fmla="*/ 5 w 14"/>
                <a:gd name="T37" fmla="*/ 11 h 24"/>
                <a:gd name="T38" fmla="*/ 9 w 14"/>
                <a:gd name="T39" fmla="*/ 9 h 24"/>
                <a:gd name="T40" fmla="*/ 7 w 14"/>
                <a:gd name="T41" fmla="*/ 12 h 24"/>
                <a:gd name="T42" fmla="*/ 4 w 14"/>
                <a:gd name="T43" fmla="*/ 13 h 24"/>
                <a:gd name="T44" fmla="*/ 5 w 14"/>
                <a:gd name="T45" fmla="*/ 14 h 24"/>
                <a:gd name="T46" fmla="*/ 9 w 14"/>
                <a:gd name="T47" fmla="*/ 11 h 24"/>
                <a:gd name="T48" fmla="*/ 8 w 14"/>
                <a:gd name="T49" fmla="*/ 15 h 24"/>
                <a:gd name="T50" fmla="*/ 6 w 14"/>
                <a:gd name="T51" fmla="*/ 18 h 24"/>
                <a:gd name="T52" fmla="*/ 4 w 14"/>
                <a:gd name="T53" fmla="*/ 20 h 24"/>
                <a:gd name="T54" fmla="*/ 0 w 14"/>
                <a:gd name="T55" fmla="*/ 22 h 24"/>
                <a:gd name="T56" fmla="*/ 4 w 14"/>
                <a:gd name="T57" fmla="*/ 21 h 24"/>
                <a:gd name="T58" fmla="*/ 8 w 14"/>
                <a:gd name="T59" fmla="*/ 18 h 24"/>
                <a:gd name="T60" fmla="*/ 8 w 14"/>
                <a:gd name="T61" fmla="*/ 22 h 24"/>
                <a:gd name="T62" fmla="*/ 6 w 14"/>
                <a:gd name="T63" fmla="*/ 23 h 24"/>
                <a:gd name="T64" fmla="*/ 9 w 14"/>
                <a:gd name="T65" fmla="*/ 23 h 24"/>
                <a:gd name="T66" fmla="*/ 11 w 14"/>
                <a:gd name="T67" fmla="*/ 21 h 24"/>
                <a:gd name="T68" fmla="*/ 9 w 14"/>
                <a:gd name="T69" fmla="*/ 18 h 24"/>
                <a:gd name="T70" fmla="*/ 11 w 14"/>
                <a:gd name="T71" fmla="*/ 17 h 24"/>
                <a:gd name="T72" fmla="*/ 9 w 14"/>
                <a:gd name="T73" fmla="*/ 14 h 24"/>
                <a:gd name="T74" fmla="*/ 14 w 14"/>
                <a:gd name="T75" fmla="*/ 9 h 24"/>
                <a:gd name="T76" fmla="*/ 11 w 14"/>
                <a:gd name="T77" fmla="*/ 9 h 24"/>
                <a:gd name="T78" fmla="*/ 12 w 14"/>
                <a:gd name="T79" fmla="*/ 6 h 24"/>
                <a:gd name="T80" fmla="*/ 5 w 14"/>
                <a:gd name="T81" fmla="*/ 6 h 24"/>
                <a:gd name="T82" fmla="*/ 7 w 14"/>
                <a:gd name="T83" fmla="*/ 8 h 24"/>
                <a:gd name="T84" fmla="*/ 7 w 14"/>
                <a:gd name="T8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" h="24"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ubicBezTo>
                    <a:pt x="12" y="5"/>
                    <a:pt x="13" y="4"/>
                    <a:pt x="13" y="3"/>
                  </a:cubicBezTo>
                  <a:cubicBezTo>
                    <a:pt x="13" y="3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4" y="2"/>
                    <a:pt x="14" y="2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4"/>
                    <a:pt x="11" y="4"/>
                  </a:cubicBezTo>
                  <a:cubicBezTo>
                    <a:pt x="11" y="5"/>
                    <a:pt x="11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9" y="5"/>
                    <a:pt x="9" y="5"/>
                    <a:pt x="9" y="6"/>
                  </a:cubicBezTo>
                  <a:cubicBezTo>
                    <a:pt x="9" y="6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9"/>
                    <a:pt x="10" y="9"/>
                  </a:cubicBezTo>
                  <a:cubicBezTo>
                    <a:pt x="10" y="9"/>
                    <a:pt x="9" y="9"/>
                    <a:pt x="8" y="9"/>
                  </a:cubicBezTo>
                  <a:cubicBezTo>
                    <a:pt x="8" y="8"/>
                    <a:pt x="7" y="7"/>
                    <a:pt x="8" y="7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3"/>
                    <a:pt x="10" y="2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1"/>
                    <a:pt x="10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4" y="8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2"/>
                    <a:pt x="3" y="12"/>
                  </a:cubicBezTo>
                  <a:cubicBezTo>
                    <a:pt x="4" y="12"/>
                    <a:pt x="4" y="11"/>
                    <a:pt x="4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9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6" y="10"/>
                    <a:pt x="5" y="10"/>
                    <a:pt x="5" y="11"/>
                  </a:cubicBezTo>
                  <a:cubicBezTo>
                    <a:pt x="5" y="11"/>
                    <a:pt x="6" y="10"/>
                    <a:pt x="6" y="10"/>
                  </a:cubicBezTo>
                  <a:cubicBezTo>
                    <a:pt x="6" y="10"/>
                    <a:pt x="6" y="9"/>
                    <a:pt x="7" y="9"/>
                  </a:cubicBezTo>
                  <a:cubicBezTo>
                    <a:pt x="7" y="10"/>
                    <a:pt x="8" y="10"/>
                    <a:pt x="9" y="9"/>
                  </a:cubicBezTo>
                  <a:cubicBezTo>
                    <a:pt x="9" y="9"/>
                    <a:pt x="9" y="10"/>
                    <a:pt x="9" y="10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7" y="11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4" y="13"/>
                  </a:cubicBezTo>
                  <a:cubicBezTo>
                    <a:pt x="4" y="13"/>
                    <a:pt x="3" y="14"/>
                    <a:pt x="3" y="14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5" y="15"/>
                    <a:pt x="5" y="14"/>
                    <a:pt x="5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7" y="13"/>
                    <a:pt x="7" y="13"/>
                    <a:pt x="8" y="12"/>
                  </a:cubicBezTo>
                  <a:cubicBezTo>
                    <a:pt x="8" y="12"/>
                    <a:pt x="8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9" y="13"/>
                    <a:pt x="9" y="14"/>
                    <a:pt x="7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5" y="18"/>
                    <a:pt x="5" y="18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1"/>
                    <a:pt x="0" y="21"/>
                    <a:pt x="0" y="22"/>
                  </a:cubicBezTo>
                  <a:cubicBezTo>
                    <a:pt x="1" y="23"/>
                    <a:pt x="2" y="22"/>
                    <a:pt x="3" y="23"/>
                  </a:cubicBezTo>
                  <a:cubicBezTo>
                    <a:pt x="3" y="22"/>
                    <a:pt x="3" y="22"/>
                    <a:pt x="4" y="22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5" y="21"/>
                    <a:pt x="6" y="20"/>
                    <a:pt x="6" y="20"/>
                  </a:cubicBezTo>
                  <a:cubicBezTo>
                    <a:pt x="6" y="19"/>
                    <a:pt x="7" y="19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8" y="19"/>
                    <a:pt x="8" y="20"/>
                  </a:cubicBezTo>
                  <a:cubicBezTo>
                    <a:pt x="8" y="21"/>
                    <a:pt x="9" y="21"/>
                    <a:pt x="9" y="21"/>
                  </a:cubicBezTo>
                  <a:cubicBezTo>
                    <a:pt x="9" y="22"/>
                    <a:pt x="8" y="21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6" y="22"/>
                    <a:pt x="5" y="22"/>
                  </a:cubicBezTo>
                  <a:cubicBezTo>
                    <a:pt x="5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8" y="23"/>
                    <a:pt x="8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10" y="24"/>
                    <a:pt x="10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2" y="22"/>
                    <a:pt x="11" y="22"/>
                    <a:pt x="11" y="21"/>
                  </a:cubicBezTo>
                  <a:cubicBezTo>
                    <a:pt x="10" y="21"/>
                    <a:pt x="10" y="20"/>
                    <a:pt x="10" y="20"/>
                  </a:cubicBezTo>
                  <a:cubicBezTo>
                    <a:pt x="10" y="20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7"/>
                    <a:pt x="9" y="17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5"/>
                    <a:pt x="11" y="15"/>
                    <a:pt x="11" y="15"/>
                  </a:cubicBezTo>
                  <a:cubicBezTo>
                    <a:pt x="11" y="14"/>
                    <a:pt x="10" y="14"/>
                    <a:pt x="9" y="14"/>
                  </a:cubicBezTo>
                  <a:cubicBezTo>
                    <a:pt x="10" y="13"/>
                    <a:pt x="10" y="12"/>
                    <a:pt x="11" y="12"/>
                  </a:cubicBezTo>
                  <a:cubicBezTo>
                    <a:pt x="11" y="12"/>
                    <a:pt x="12" y="12"/>
                    <a:pt x="12" y="11"/>
                  </a:cubicBezTo>
                  <a:cubicBezTo>
                    <a:pt x="13" y="11"/>
                    <a:pt x="13" y="9"/>
                    <a:pt x="14" y="9"/>
                  </a:cubicBezTo>
                  <a:cubicBezTo>
                    <a:pt x="13" y="9"/>
                    <a:pt x="14" y="9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2" y="8"/>
                    <a:pt x="12" y="8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2" y="6"/>
                  </a:cubicBezTo>
                  <a:close/>
                  <a:moveTo>
                    <a:pt x="5" y="8"/>
                  </a:moveTo>
                  <a:cubicBezTo>
                    <a:pt x="4" y="7"/>
                    <a:pt x="4" y="7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7"/>
                    <a:pt x="5" y="7"/>
                    <a:pt x="5" y="8"/>
                  </a:cubicBezTo>
                  <a:close/>
                  <a:moveTo>
                    <a:pt x="7" y="8"/>
                  </a:moveTo>
                  <a:cubicBezTo>
                    <a:pt x="6" y="8"/>
                    <a:pt x="6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6"/>
                    <a:pt x="7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26">
              <a:extLst>
                <a:ext uri="{FF2B5EF4-FFF2-40B4-BE49-F238E27FC236}">
                  <a16:creationId xmlns:a16="http://schemas.microsoft.com/office/drawing/2014/main" id="{23E94C79-7682-4585-A04C-428992A2A1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5750" y="4737100"/>
              <a:ext cx="20638" cy="34925"/>
            </a:xfrm>
            <a:custGeom>
              <a:avLst/>
              <a:gdLst>
                <a:gd name="T0" fmla="*/ 3 w 3"/>
                <a:gd name="T1" fmla="*/ 4 h 5"/>
                <a:gd name="T2" fmla="*/ 3 w 3"/>
                <a:gd name="T3" fmla="*/ 2 h 5"/>
                <a:gd name="T4" fmla="*/ 3 w 3"/>
                <a:gd name="T5" fmla="*/ 1 h 5"/>
                <a:gd name="T6" fmla="*/ 1 w 3"/>
                <a:gd name="T7" fmla="*/ 0 h 5"/>
                <a:gd name="T8" fmla="*/ 1 w 3"/>
                <a:gd name="T9" fmla="*/ 1 h 5"/>
                <a:gd name="T10" fmla="*/ 1 w 3"/>
                <a:gd name="T11" fmla="*/ 3 h 5"/>
                <a:gd name="T12" fmla="*/ 1 w 3"/>
                <a:gd name="T13" fmla="*/ 3 h 5"/>
                <a:gd name="T14" fmla="*/ 1 w 3"/>
                <a:gd name="T15" fmla="*/ 4 h 5"/>
                <a:gd name="T16" fmla="*/ 0 w 3"/>
                <a:gd name="T17" fmla="*/ 4 h 5"/>
                <a:gd name="T18" fmla="*/ 0 w 3"/>
                <a:gd name="T19" fmla="*/ 5 h 5"/>
                <a:gd name="T20" fmla="*/ 1 w 3"/>
                <a:gd name="T21" fmla="*/ 5 h 5"/>
                <a:gd name="T22" fmla="*/ 3 w 3"/>
                <a:gd name="T23" fmla="*/ 5 h 5"/>
                <a:gd name="T24" fmla="*/ 3 w 3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27">
              <a:extLst>
                <a:ext uri="{FF2B5EF4-FFF2-40B4-BE49-F238E27FC236}">
                  <a16:creationId xmlns:a16="http://schemas.microsoft.com/office/drawing/2014/main" id="{6944CF78-6F4F-4396-9F5F-9F8CB54598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52963"/>
              <a:ext cx="20638" cy="20638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3 w 3"/>
                <a:gd name="T5" fmla="*/ 1 h 3"/>
                <a:gd name="T6" fmla="*/ 2 w 3"/>
                <a:gd name="T7" fmla="*/ 0 h 3"/>
                <a:gd name="T8" fmla="*/ 0 w 3"/>
                <a:gd name="T9" fmla="*/ 1 h 3"/>
                <a:gd name="T10" fmla="*/ 1 w 3"/>
                <a:gd name="T11" fmla="*/ 2 h 3"/>
                <a:gd name="T12" fmla="*/ 1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28">
              <a:extLst>
                <a:ext uri="{FF2B5EF4-FFF2-40B4-BE49-F238E27FC236}">
                  <a16:creationId xmlns:a16="http://schemas.microsoft.com/office/drawing/2014/main" id="{688012E7-BF61-4B17-90A9-7F0AF4A3F3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1050" y="4667250"/>
              <a:ext cx="69850" cy="41275"/>
            </a:xfrm>
            <a:custGeom>
              <a:avLst/>
              <a:gdLst>
                <a:gd name="T0" fmla="*/ 1 w 10"/>
                <a:gd name="T1" fmla="*/ 6 h 6"/>
                <a:gd name="T2" fmla="*/ 3 w 10"/>
                <a:gd name="T3" fmla="*/ 6 h 6"/>
                <a:gd name="T4" fmla="*/ 3 w 10"/>
                <a:gd name="T5" fmla="*/ 5 h 6"/>
                <a:gd name="T6" fmla="*/ 4 w 10"/>
                <a:gd name="T7" fmla="*/ 5 h 6"/>
                <a:gd name="T8" fmla="*/ 5 w 10"/>
                <a:gd name="T9" fmla="*/ 4 h 6"/>
                <a:gd name="T10" fmla="*/ 6 w 10"/>
                <a:gd name="T11" fmla="*/ 3 h 6"/>
                <a:gd name="T12" fmla="*/ 7 w 10"/>
                <a:gd name="T13" fmla="*/ 2 h 6"/>
                <a:gd name="T14" fmla="*/ 10 w 10"/>
                <a:gd name="T15" fmla="*/ 0 h 6"/>
                <a:gd name="T16" fmla="*/ 9 w 10"/>
                <a:gd name="T17" fmla="*/ 0 h 6"/>
                <a:gd name="T18" fmla="*/ 9 w 10"/>
                <a:gd name="T19" fmla="*/ 0 h 6"/>
                <a:gd name="T20" fmla="*/ 7 w 10"/>
                <a:gd name="T21" fmla="*/ 1 h 6"/>
                <a:gd name="T22" fmla="*/ 6 w 10"/>
                <a:gd name="T23" fmla="*/ 2 h 6"/>
                <a:gd name="T24" fmla="*/ 5 w 10"/>
                <a:gd name="T25" fmla="*/ 2 h 6"/>
                <a:gd name="T26" fmla="*/ 5 w 10"/>
                <a:gd name="T27" fmla="*/ 2 h 6"/>
                <a:gd name="T28" fmla="*/ 3 w 10"/>
                <a:gd name="T29" fmla="*/ 3 h 6"/>
                <a:gd name="T30" fmla="*/ 2 w 10"/>
                <a:gd name="T31" fmla="*/ 4 h 6"/>
                <a:gd name="T32" fmla="*/ 0 w 10"/>
                <a:gd name="T33" fmla="*/ 5 h 6"/>
                <a:gd name="T34" fmla="*/ 0 w 10"/>
                <a:gd name="T35" fmla="*/ 6 h 6"/>
                <a:gd name="T36" fmla="*/ 1 w 10"/>
                <a:gd name="T3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6">
                  <a:moveTo>
                    <a:pt x="1" y="6"/>
                  </a:moveTo>
                  <a:cubicBezTo>
                    <a:pt x="1" y="6"/>
                    <a:pt x="2" y="6"/>
                    <a:pt x="3" y="6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9" y="2"/>
                    <a:pt x="10" y="1"/>
                    <a:pt x="10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29">
              <a:extLst>
                <a:ext uri="{FF2B5EF4-FFF2-40B4-BE49-F238E27FC236}">
                  <a16:creationId xmlns:a16="http://schemas.microsoft.com/office/drawing/2014/main" id="{AA9794B4-F42E-4FF9-9FBB-2CC0B4D6A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94238"/>
              <a:ext cx="42863" cy="42863"/>
            </a:xfrm>
            <a:custGeom>
              <a:avLst/>
              <a:gdLst>
                <a:gd name="T0" fmla="*/ 5 w 6"/>
                <a:gd name="T1" fmla="*/ 3 h 6"/>
                <a:gd name="T2" fmla="*/ 4 w 6"/>
                <a:gd name="T3" fmla="*/ 3 h 6"/>
                <a:gd name="T4" fmla="*/ 5 w 6"/>
                <a:gd name="T5" fmla="*/ 3 h 6"/>
                <a:gd name="T6" fmla="*/ 5 w 6"/>
                <a:gd name="T7" fmla="*/ 2 h 6"/>
                <a:gd name="T8" fmla="*/ 6 w 6"/>
                <a:gd name="T9" fmla="*/ 1 h 6"/>
                <a:gd name="T10" fmla="*/ 4 w 6"/>
                <a:gd name="T11" fmla="*/ 0 h 6"/>
                <a:gd name="T12" fmla="*/ 3 w 6"/>
                <a:gd name="T13" fmla="*/ 1 h 6"/>
                <a:gd name="T14" fmla="*/ 1 w 6"/>
                <a:gd name="T15" fmla="*/ 2 h 6"/>
                <a:gd name="T16" fmla="*/ 0 w 6"/>
                <a:gd name="T17" fmla="*/ 3 h 6"/>
                <a:gd name="T18" fmla="*/ 1 w 6"/>
                <a:gd name="T19" fmla="*/ 3 h 6"/>
                <a:gd name="T20" fmla="*/ 2 w 6"/>
                <a:gd name="T21" fmla="*/ 2 h 6"/>
                <a:gd name="T22" fmla="*/ 3 w 6"/>
                <a:gd name="T23" fmla="*/ 2 h 6"/>
                <a:gd name="T24" fmla="*/ 3 w 6"/>
                <a:gd name="T25" fmla="*/ 2 h 6"/>
                <a:gd name="T26" fmla="*/ 3 w 6"/>
                <a:gd name="T27" fmla="*/ 3 h 6"/>
                <a:gd name="T28" fmla="*/ 3 w 6"/>
                <a:gd name="T29" fmla="*/ 3 h 6"/>
                <a:gd name="T30" fmla="*/ 2 w 6"/>
                <a:gd name="T31" fmla="*/ 3 h 6"/>
                <a:gd name="T32" fmla="*/ 2 w 6"/>
                <a:gd name="T33" fmla="*/ 4 h 6"/>
                <a:gd name="T34" fmla="*/ 2 w 6"/>
                <a:gd name="T35" fmla="*/ 5 h 6"/>
                <a:gd name="T36" fmla="*/ 3 w 6"/>
                <a:gd name="T37" fmla="*/ 5 h 6"/>
                <a:gd name="T38" fmla="*/ 4 w 6"/>
                <a:gd name="T39" fmla="*/ 5 h 6"/>
                <a:gd name="T40" fmla="*/ 5 w 6"/>
                <a:gd name="T4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" h="6">
                  <a:moveTo>
                    <a:pt x="5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4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5"/>
                    <a:pt x="2" y="5"/>
                  </a:cubicBezTo>
                  <a:cubicBezTo>
                    <a:pt x="2" y="6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5" y="4"/>
                    <a:pt x="5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30">
              <a:extLst>
                <a:ext uri="{FF2B5EF4-FFF2-40B4-BE49-F238E27FC236}">
                  <a16:creationId xmlns:a16="http://schemas.microsoft.com/office/drawing/2014/main" id="{B5672991-8DB3-4984-88F8-5456634463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5338" y="4714875"/>
              <a:ext cx="20638" cy="22225"/>
            </a:xfrm>
            <a:custGeom>
              <a:avLst/>
              <a:gdLst>
                <a:gd name="T0" fmla="*/ 1 w 3"/>
                <a:gd name="T1" fmla="*/ 3 h 3"/>
                <a:gd name="T2" fmla="*/ 2 w 3"/>
                <a:gd name="T3" fmla="*/ 3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31">
              <a:extLst>
                <a:ext uri="{FF2B5EF4-FFF2-40B4-BE49-F238E27FC236}">
                  <a16:creationId xmlns:a16="http://schemas.microsoft.com/office/drawing/2014/main" id="{4BC785BE-01E5-487C-BBDD-6A4AF078C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4700" y="4737100"/>
              <a:ext cx="53975" cy="55563"/>
            </a:xfrm>
            <a:custGeom>
              <a:avLst/>
              <a:gdLst>
                <a:gd name="T0" fmla="*/ 7 w 8"/>
                <a:gd name="T1" fmla="*/ 1 h 8"/>
                <a:gd name="T2" fmla="*/ 7 w 8"/>
                <a:gd name="T3" fmla="*/ 0 h 8"/>
                <a:gd name="T4" fmla="*/ 6 w 8"/>
                <a:gd name="T5" fmla="*/ 1 h 8"/>
                <a:gd name="T6" fmla="*/ 6 w 8"/>
                <a:gd name="T7" fmla="*/ 2 h 8"/>
                <a:gd name="T8" fmla="*/ 4 w 8"/>
                <a:gd name="T9" fmla="*/ 3 h 8"/>
                <a:gd name="T10" fmla="*/ 3 w 8"/>
                <a:gd name="T11" fmla="*/ 3 h 8"/>
                <a:gd name="T12" fmla="*/ 3 w 8"/>
                <a:gd name="T13" fmla="*/ 4 h 8"/>
                <a:gd name="T14" fmla="*/ 2 w 8"/>
                <a:gd name="T15" fmla="*/ 4 h 8"/>
                <a:gd name="T16" fmla="*/ 1 w 8"/>
                <a:gd name="T17" fmla="*/ 4 h 8"/>
                <a:gd name="T18" fmla="*/ 1 w 8"/>
                <a:gd name="T19" fmla="*/ 4 h 8"/>
                <a:gd name="T20" fmla="*/ 0 w 8"/>
                <a:gd name="T21" fmla="*/ 5 h 8"/>
                <a:gd name="T22" fmla="*/ 0 w 8"/>
                <a:gd name="T23" fmla="*/ 5 h 8"/>
                <a:gd name="T24" fmla="*/ 0 w 8"/>
                <a:gd name="T25" fmla="*/ 7 h 8"/>
                <a:gd name="T26" fmla="*/ 1 w 8"/>
                <a:gd name="T27" fmla="*/ 8 h 8"/>
                <a:gd name="T28" fmla="*/ 2 w 8"/>
                <a:gd name="T29" fmla="*/ 7 h 8"/>
                <a:gd name="T30" fmla="*/ 3 w 8"/>
                <a:gd name="T31" fmla="*/ 6 h 8"/>
                <a:gd name="T32" fmla="*/ 4 w 8"/>
                <a:gd name="T33" fmla="*/ 5 h 8"/>
                <a:gd name="T34" fmla="*/ 4 w 8"/>
                <a:gd name="T35" fmla="*/ 4 h 8"/>
                <a:gd name="T36" fmla="*/ 5 w 8"/>
                <a:gd name="T37" fmla="*/ 5 h 8"/>
                <a:gd name="T38" fmla="*/ 6 w 8"/>
                <a:gd name="T39" fmla="*/ 6 h 8"/>
                <a:gd name="T40" fmla="*/ 7 w 8"/>
                <a:gd name="T41" fmla="*/ 7 h 8"/>
                <a:gd name="T42" fmla="*/ 8 w 8"/>
                <a:gd name="T43" fmla="*/ 6 h 8"/>
                <a:gd name="T44" fmla="*/ 7 w 8"/>
                <a:gd name="T45" fmla="*/ 4 h 8"/>
                <a:gd name="T46" fmla="*/ 7 w 8"/>
                <a:gd name="T47" fmla="*/ 1 h 8"/>
                <a:gd name="T48" fmla="*/ 6 w 8"/>
                <a:gd name="T49" fmla="*/ 5 h 8"/>
                <a:gd name="T50" fmla="*/ 5 w 8"/>
                <a:gd name="T51" fmla="*/ 4 h 8"/>
                <a:gd name="T52" fmla="*/ 5 w 8"/>
                <a:gd name="T53" fmla="*/ 4 h 8"/>
                <a:gd name="T54" fmla="*/ 6 w 8"/>
                <a:gd name="T55" fmla="*/ 3 h 8"/>
                <a:gd name="T56" fmla="*/ 6 w 8"/>
                <a:gd name="T57" fmla="*/ 4 h 8"/>
                <a:gd name="T58" fmla="*/ 6 w 8"/>
                <a:gd name="T5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" h="8">
                  <a:moveTo>
                    <a:pt x="7" y="1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5" y="2"/>
                    <a:pt x="4" y="3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7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3" y="6"/>
                    <a:pt x="3" y="6"/>
                  </a:cubicBezTo>
                  <a:cubicBezTo>
                    <a:pt x="3" y="6"/>
                    <a:pt x="3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7" y="7"/>
                  </a:cubicBezTo>
                  <a:cubicBezTo>
                    <a:pt x="7" y="7"/>
                    <a:pt x="7" y="6"/>
                    <a:pt x="8" y="6"/>
                  </a:cubicBezTo>
                  <a:cubicBezTo>
                    <a:pt x="8" y="5"/>
                    <a:pt x="8" y="4"/>
                    <a:pt x="7" y="4"/>
                  </a:cubicBezTo>
                  <a:cubicBezTo>
                    <a:pt x="7" y="3"/>
                    <a:pt x="8" y="1"/>
                    <a:pt x="7" y="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3"/>
                    <a:pt x="6" y="3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4"/>
                    <a:pt x="6" y="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32">
              <a:extLst>
                <a:ext uri="{FF2B5EF4-FFF2-40B4-BE49-F238E27FC236}">
                  <a16:creationId xmlns:a16="http://schemas.microsoft.com/office/drawing/2014/main" id="{C405DF96-6A32-40E8-9FA9-2A7365575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13" y="4743450"/>
              <a:ext cx="14288" cy="34925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1 h 5"/>
                <a:gd name="T4" fmla="*/ 0 w 2"/>
                <a:gd name="T5" fmla="*/ 4 h 5"/>
                <a:gd name="T6" fmla="*/ 1 w 2"/>
                <a:gd name="T7" fmla="*/ 5 h 5"/>
                <a:gd name="T8" fmla="*/ 2 w 2"/>
                <a:gd name="T9" fmla="*/ 4 h 5"/>
                <a:gd name="T10" fmla="*/ 2 w 2"/>
                <a:gd name="T11" fmla="*/ 1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4"/>
                    <a:pt x="2" y="4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33">
              <a:extLst>
                <a:ext uri="{FF2B5EF4-FFF2-40B4-BE49-F238E27FC236}">
                  <a16:creationId xmlns:a16="http://schemas.microsoft.com/office/drawing/2014/main" id="{3A2F5AD3-679D-4166-B5A9-6B72D074C7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6300" y="3575050"/>
              <a:ext cx="2784475" cy="1266825"/>
            </a:xfrm>
            <a:custGeom>
              <a:avLst/>
              <a:gdLst>
                <a:gd name="T0" fmla="*/ 384 w 403"/>
                <a:gd name="T1" fmla="*/ 114 h 181"/>
                <a:gd name="T2" fmla="*/ 315 w 403"/>
                <a:gd name="T3" fmla="*/ 64 h 181"/>
                <a:gd name="T4" fmla="*/ 233 w 403"/>
                <a:gd name="T5" fmla="*/ 25 h 181"/>
                <a:gd name="T6" fmla="*/ 225 w 403"/>
                <a:gd name="T7" fmla="*/ 16 h 181"/>
                <a:gd name="T8" fmla="*/ 201 w 403"/>
                <a:gd name="T9" fmla="*/ 0 h 181"/>
                <a:gd name="T10" fmla="*/ 167 w 403"/>
                <a:gd name="T11" fmla="*/ 17 h 181"/>
                <a:gd name="T12" fmla="*/ 176 w 403"/>
                <a:gd name="T13" fmla="*/ 25 h 181"/>
                <a:gd name="T14" fmla="*/ 62 w 403"/>
                <a:gd name="T15" fmla="*/ 87 h 181"/>
                <a:gd name="T16" fmla="*/ 19 w 403"/>
                <a:gd name="T17" fmla="*/ 115 h 181"/>
                <a:gd name="T18" fmla="*/ 18 w 403"/>
                <a:gd name="T19" fmla="*/ 181 h 181"/>
                <a:gd name="T20" fmla="*/ 225 w 403"/>
                <a:gd name="T21" fmla="*/ 181 h 181"/>
                <a:gd name="T22" fmla="*/ 220 w 403"/>
                <a:gd name="T23" fmla="*/ 5 h 181"/>
                <a:gd name="T24" fmla="*/ 182 w 403"/>
                <a:gd name="T25" fmla="*/ 5 h 181"/>
                <a:gd name="T26" fmla="*/ 182 w 403"/>
                <a:gd name="T27" fmla="*/ 5 h 181"/>
                <a:gd name="T28" fmla="*/ 219 w 403"/>
                <a:gd name="T29" fmla="*/ 18 h 181"/>
                <a:gd name="T30" fmla="*/ 168 w 403"/>
                <a:gd name="T31" fmla="*/ 19 h 181"/>
                <a:gd name="T32" fmla="*/ 187 w 403"/>
                <a:gd name="T33" fmla="*/ 33 h 181"/>
                <a:gd name="T34" fmla="*/ 178 w 403"/>
                <a:gd name="T35" fmla="*/ 25 h 181"/>
                <a:gd name="T36" fmla="*/ 189 w 403"/>
                <a:gd name="T37" fmla="*/ 44 h 181"/>
                <a:gd name="T38" fmla="*/ 197 w 403"/>
                <a:gd name="T39" fmla="*/ 92 h 181"/>
                <a:gd name="T40" fmla="*/ 206 w 403"/>
                <a:gd name="T41" fmla="*/ 75 h 181"/>
                <a:gd name="T42" fmla="*/ 197 w 403"/>
                <a:gd name="T43" fmla="*/ 101 h 181"/>
                <a:gd name="T44" fmla="*/ 197 w 403"/>
                <a:gd name="T45" fmla="*/ 62 h 181"/>
                <a:gd name="T46" fmla="*/ 206 w 403"/>
                <a:gd name="T47" fmla="*/ 114 h 181"/>
                <a:gd name="T48" fmla="*/ 197 w 403"/>
                <a:gd name="T49" fmla="*/ 53 h 181"/>
                <a:gd name="T50" fmla="*/ 206 w 403"/>
                <a:gd name="T51" fmla="*/ 123 h 181"/>
                <a:gd name="T52" fmla="*/ 197 w 403"/>
                <a:gd name="T53" fmla="*/ 49 h 181"/>
                <a:gd name="T54" fmla="*/ 195 w 403"/>
                <a:gd name="T55" fmla="*/ 52 h 181"/>
                <a:gd name="T56" fmla="*/ 195 w 403"/>
                <a:gd name="T57" fmla="*/ 61 h 181"/>
                <a:gd name="T58" fmla="*/ 195 w 403"/>
                <a:gd name="T59" fmla="*/ 83 h 181"/>
                <a:gd name="T60" fmla="*/ 195 w 403"/>
                <a:gd name="T61" fmla="*/ 102 h 181"/>
                <a:gd name="T62" fmla="*/ 195 w 403"/>
                <a:gd name="T63" fmla="*/ 115 h 181"/>
                <a:gd name="T64" fmla="*/ 189 w 403"/>
                <a:gd name="T65" fmla="*/ 140 h 181"/>
                <a:gd name="T66" fmla="*/ 197 w 403"/>
                <a:gd name="T67" fmla="*/ 140 h 181"/>
                <a:gd name="T68" fmla="*/ 208 w 403"/>
                <a:gd name="T69" fmla="*/ 140 h 181"/>
                <a:gd name="T70" fmla="*/ 214 w 403"/>
                <a:gd name="T71" fmla="*/ 33 h 181"/>
                <a:gd name="T72" fmla="*/ 189 w 403"/>
                <a:gd name="T73" fmla="*/ 145 h 181"/>
                <a:gd name="T74" fmla="*/ 216 w 403"/>
                <a:gd name="T75" fmla="*/ 179 h 181"/>
                <a:gd name="T76" fmla="*/ 227 w 403"/>
                <a:gd name="T77" fmla="*/ 179 h 181"/>
                <a:gd name="T78" fmla="*/ 382 w 403"/>
                <a:gd name="T79" fmla="*/ 115 h 181"/>
                <a:gd name="T80" fmla="*/ 227 w 403"/>
                <a:gd name="T81" fmla="*/ 72 h 181"/>
                <a:gd name="T82" fmla="*/ 384 w 403"/>
                <a:gd name="T83" fmla="*/ 113 h 181"/>
                <a:gd name="T84" fmla="*/ 341 w 403"/>
                <a:gd name="T85" fmla="*/ 89 h 181"/>
                <a:gd name="T86" fmla="*/ 315 w 403"/>
                <a:gd name="T87" fmla="*/ 70 h 181"/>
                <a:gd name="T88" fmla="*/ 310 w 403"/>
                <a:gd name="T89" fmla="*/ 67 h 181"/>
                <a:gd name="T90" fmla="*/ 93 w 403"/>
                <a:gd name="T91" fmla="*/ 67 h 181"/>
                <a:gd name="T92" fmla="*/ 65 w 403"/>
                <a:gd name="T93" fmla="*/ 90 h 181"/>
                <a:gd name="T94" fmla="*/ 8 w 403"/>
                <a:gd name="T95" fmla="*/ 107 h 181"/>
                <a:gd name="T96" fmla="*/ 176 w 403"/>
                <a:gd name="T97" fmla="*/ 113 h 181"/>
                <a:gd name="T98" fmla="*/ 21 w 403"/>
                <a:gd name="T99" fmla="*/ 117 h 181"/>
                <a:gd name="T100" fmla="*/ 176 w 403"/>
                <a:gd name="T101" fmla="*/ 179 h 181"/>
                <a:gd name="T102" fmla="*/ 214 w 403"/>
                <a:gd name="T103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3" h="181">
                  <a:moveTo>
                    <a:pt x="384" y="179"/>
                  </a:moveTo>
                  <a:cubicBezTo>
                    <a:pt x="384" y="179"/>
                    <a:pt x="384" y="179"/>
                    <a:pt x="384" y="179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4"/>
                  </a:cubicBezTo>
                  <a:cubicBezTo>
                    <a:pt x="403" y="105"/>
                    <a:pt x="403" y="105"/>
                    <a:pt x="403" y="105"/>
                  </a:cubicBezTo>
                  <a:cubicBezTo>
                    <a:pt x="403" y="104"/>
                    <a:pt x="403" y="104"/>
                    <a:pt x="403" y="104"/>
                  </a:cubicBezTo>
                  <a:cubicBezTo>
                    <a:pt x="403" y="103"/>
                    <a:pt x="403" y="103"/>
                    <a:pt x="403" y="103"/>
                  </a:cubicBezTo>
                  <a:cubicBezTo>
                    <a:pt x="341" y="87"/>
                    <a:pt x="341" y="87"/>
                    <a:pt x="341" y="87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5" y="63"/>
                    <a:pt x="315" y="63"/>
                    <a:pt x="314" y="63"/>
                  </a:cubicBezTo>
                  <a:cubicBezTo>
                    <a:pt x="310" y="65"/>
                    <a:pt x="310" y="65"/>
                    <a:pt x="310" y="65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33" y="25"/>
                    <a:pt x="233" y="25"/>
                    <a:pt x="233" y="25"/>
                  </a:cubicBezTo>
                  <a:cubicBezTo>
                    <a:pt x="233" y="25"/>
                    <a:pt x="234" y="25"/>
                    <a:pt x="234" y="24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6"/>
                  </a:cubicBezTo>
                  <a:cubicBezTo>
                    <a:pt x="237" y="16"/>
                    <a:pt x="237" y="16"/>
                    <a:pt x="236" y="16"/>
                  </a:cubicBezTo>
                  <a:cubicBezTo>
                    <a:pt x="225" y="16"/>
                    <a:pt x="225" y="16"/>
                    <a:pt x="225" y="16"/>
                  </a:cubicBezTo>
                  <a:cubicBezTo>
                    <a:pt x="222" y="4"/>
                    <a:pt x="222" y="4"/>
                    <a:pt x="222" y="4"/>
                  </a:cubicBezTo>
                  <a:cubicBezTo>
                    <a:pt x="222" y="4"/>
                    <a:pt x="222" y="3"/>
                    <a:pt x="221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0" y="4"/>
                    <a:pt x="180" y="4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67" y="17"/>
                    <a:pt x="167" y="17"/>
                    <a:pt x="167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5" y="17"/>
                    <a:pt x="165" y="18"/>
                    <a:pt x="166" y="18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69" y="25"/>
                    <a:pt x="170" y="25"/>
                    <a:pt x="170" y="25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6" y="65"/>
                    <a:pt x="176" y="65"/>
                    <a:pt x="176" y="65"/>
                  </a:cubicBezTo>
                  <a:cubicBezTo>
                    <a:pt x="93" y="65"/>
                    <a:pt x="93" y="65"/>
                    <a:pt x="93" y="65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8" y="63"/>
                    <a:pt x="88" y="63"/>
                    <a:pt x="88" y="64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0" y="103"/>
                    <a:pt x="0" y="104"/>
                  </a:cubicBezTo>
                  <a:cubicBezTo>
                    <a:pt x="0" y="104"/>
                    <a:pt x="0" y="104"/>
                    <a:pt x="0" y="105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79"/>
                    <a:pt x="19" y="179"/>
                    <a:pt x="19" y="179"/>
                  </a:cubicBezTo>
                  <a:cubicBezTo>
                    <a:pt x="18" y="179"/>
                    <a:pt x="18" y="179"/>
                    <a:pt x="18" y="179"/>
                  </a:cubicBezTo>
                  <a:cubicBezTo>
                    <a:pt x="18" y="179"/>
                    <a:pt x="17" y="179"/>
                    <a:pt x="17" y="180"/>
                  </a:cubicBezTo>
                  <a:cubicBezTo>
                    <a:pt x="17" y="181"/>
                    <a:pt x="18" y="181"/>
                    <a:pt x="18" y="181"/>
                  </a:cubicBezTo>
                  <a:cubicBezTo>
                    <a:pt x="178" y="181"/>
                    <a:pt x="178" y="181"/>
                    <a:pt x="178" y="181"/>
                  </a:cubicBezTo>
                  <a:cubicBezTo>
                    <a:pt x="179" y="181"/>
                    <a:pt x="179" y="181"/>
                    <a:pt x="179" y="181"/>
                  </a:cubicBezTo>
                  <a:cubicBezTo>
                    <a:pt x="188" y="181"/>
                    <a:pt x="188" y="181"/>
                    <a:pt x="188" y="181"/>
                  </a:cubicBezTo>
                  <a:cubicBezTo>
                    <a:pt x="215" y="181"/>
                    <a:pt x="215" y="181"/>
                    <a:pt x="21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384" y="181"/>
                    <a:pt x="384" y="181"/>
                    <a:pt x="384" y="181"/>
                  </a:cubicBezTo>
                  <a:cubicBezTo>
                    <a:pt x="384" y="181"/>
                    <a:pt x="385" y="181"/>
                    <a:pt x="385" y="180"/>
                  </a:cubicBezTo>
                  <a:cubicBezTo>
                    <a:pt x="385" y="179"/>
                    <a:pt x="384" y="179"/>
                    <a:pt x="384" y="179"/>
                  </a:cubicBezTo>
                  <a:close/>
                  <a:moveTo>
                    <a:pt x="220" y="5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0" y="16"/>
                    <a:pt x="220" y="16"/>
                    <a:pt x="220" y="16"/>
                  </a:cubicBezTo>
                  <a:cubicBezTo>
                    <a:pt x="208" y="5"/>
                    <a:pt x="208" y="5"/>
                    <a:pt x="208" y="5"/>
                  </a:cubicBezTo>
                  <a:lnTo>
                    <a:pt x="220" y="5"/>
                  </a:lnTo>
                  <a:close/>
                  <a:moveTo>
                    <a:pt x="182" y="5"/>
                  </a:moveTo>
                  <a:cubicBezTo>
                    <a:pt x="196" y="5"/>
                    <a:pt x="196" y="5"/>
                    <a:pt x="196" y="5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0" y="16"/>
                    <a:pt x="180" y="16"/>
                    <a:pt x="180" y="16"/>
                  </a:cubicBezTo>
                  <a:lnTo>
                    <a:pt x="182" y="5"/>
                  </a:lnTo>
                  <a:close/>
                  <a:moveTo>
                    <a:pt x="168" y="19"/>
                  </a:move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5" y="19"/>
                    <a:pt x="185" y="18"/>
                  </a:cubicBezTo>
                  <a:cubicBezTo>
                    <a:pt x="202" y="2"/>
                    <a:pt x="202" y="2"/>
                    <a:pt x="202" y="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32" y="23"/>
                    <a:pt x="232" y="23"/>
                    <a:pt x="232" y="23"/>
                  </a:cubicBezTo>
                  <a:cubicBezTo>
                    <a:pt x="170" y="23"/>
                    <a:pt x="170" y="23"/>
                    <a:pt x="170" y="23"/>
                  </a:cubicBezTo>
                  <a:lnTo>
                    <a:pt x="168" y="19"/>
                  </a:lnTo>
                  <a:close/>
                  <a:moveTo>
                    <a:pt x="179" y="179"/>
                  </a:moveTo>
                  <a:cubicBezTo>
                    <a:pt x="179" y="179"/>
                    <a:pt x="179" y="179"/>
                    <a:pt x="178" y="179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33"/>
                    <a:pt x="178" y="33"/>
                    <a:pt x="178" y="33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179"/>
                    <a:pt x="187" y="179"/>
                    <a:pt x="187" y="179"/>
                  </a:cubicBezTo>
                  <a:lnTo>
                    <a:pt x="179" y="179"/>
                  </a:lnTo>
                  <a:close/>
                  <a:moveTo>
                    <a:pt x="225" y="31"/>
                  </a:moveTo>
                  <a:cubicBezTo>
                    <a:pt x="178" y="31"/>
                    <a:pt x="178" y="31"/>
                    <a:pt x="178" y="31"/>
                  </a:cubicBezTo>
                  <a:cubicBezTo>
                    <a:pt x="178" y="25"/>
                    <a:pt x="178" y="25"/>
                    <a:pt x="178" y="25"/>
                  </a:cubicBezTo>
                  <a:cubicBezTo>
                    <a:pt x="225" y="25"/>
                    <a:pt x="225" y="25"/>
                    <a:pt x="225" y="25"/>
                  </a:cubicBezTo>
                  <a:lnTo>
                    <a:pt x="225" y="31"/>
                  </a:lnTo>
                  <a:close/>
                  <a:moveTo>
                    <a:pt x="214" y="47"/>
                  </a:moveTo>
                  <a:cubicBezTo>
                    <a:pt x="189" y="47"/>
                    <a:pt x="189" y="47"/>
                    <a:pt x="189" y="47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214" y="44"/>
                    <a:pt x="214" y="44"/>
                    <a:pt x="214" y="44"/>
                  </a:cubicBezTo>
                  <a:lnTo>
                    <a:pt x="214" y="47"/>
                  </a:lnTo>
                  <a:close/>
                  <a:moveTo>
                    <a:pt x="206" y="84"/>
                  </a:moveTo>
                  <a:cubicBezTo>
                    <a:pt x="206" y="92"/>
                    <a:pt x="206" y="92"/>
                    <a:pt x="206" y="92"/>
                  </a:cubicBezTo>
                  <a:cubicBezTo>
                    <a:pt x="197" y="92"/>
                    <a:pt x="197" y="92"/>
                    <a:pt x="197" y="92"/>
                  </a:cubicBezTo>
                  <a:cubicBezTo>
                    <a:pt x="197" y="84"/>
                    <a:pt x="197" y="84"/>
                    <a:pt x="197" y="84"/>
                  </a:cubicBezTo>
                  <a:lnTo>
                    <a:pt x="206" y="84"/>
                  </a:lnTo>
                  <a:close/>
                  <a:moveTo>
                    <a:pt x="197" y="82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82"/>
                    <a:pt x="206" y="82"/>
                    <a:pt x="206" y="82"/>
                  </a:cubicBezTo>
                  <a:lnTo>
                    <a:pt x="197" y="82"/>
                  </a:lnTo>
                  <a:close/>
                  <a:moveTo>
                    <a:pt x="206" y="94"/>
                  </a:moveTo>
                  <a:cubicBezTo>
                    <a:pt x="206" y="101"/>
                    <a:pt x="206" y="101"/>
                    <a:pt x="206" y="101"/>
                  </a:cubicBezTo>
                  <a:cubicBezTo>
                    <a:pt x="197" y="101"/>
                    <a:pt x="197" y="101"/>
                    <a:pt x="197" y="101"/>
                  </a:cubicBezTo>
                  <a:cubicBezTo>
                    <a:pt x="197" y="94"/>
                    <a:pt x="197" y="94"/>
                    <a:pt x="197" y="94"/>
                  </a:cubicBezTo>
                  <a:lnTo>
                    <a:pt x="206" y="94"/>
                  </a:lnTo>
                  <a:close/>
                  <a:moveTo>
                    <a:pt x="206" y="73"/>
                  </a:moveTo>
                  <a:cubicBezTo>
                    <a:pt x="197" y="73"/>
                    <a:pt x="197" y="73"/>
                    <a:pt x="197" y="73"/>
                  </a:cubicBezTo>
                  <a:cubicBezTo>
                    <a:pt x="197" y="62"/>
                    <a:pt x="197" y="62"/>
                    <a:pt x="197" y="62"/>
                  </a:cubicBezTo>
                  <a:cubicBezTo>
                    <a:pt x="206" y="62"/>
                    <a:pt x="206" y="62"/>
                    <a:pt x="206" y="62"/>
                  </a:cubicBezTo>
                  <a:lnTo>
                    <a:pt x="206" y="73"/>
                  </a:lnTo>
                  <a:close/>
                  <a:moveTo>
                    <a:pt x="197" y="103"/>
                  </a:moveTo>
                  <a:cubicBezTo>
                    <a:pt x="206" y="103"/>
                    <a:pt x="206" y="103"/>
                    <a:pt x="206" y="103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3"/>
                  </a:lnTo>
                  <a:close/>
                  <a:moveTo>
                    <a:pt x="206" y="60"/>
                  </a:moveTo>
                  <a:cubicBezTo>
                    <a:pt x="197" y="60"/>
                    <a:pt x="197" y="60"/>
                    <a:pt x="197" y="60"/>
                  </a:cubicBezTo>
                  <a:cubicBezTo>
                    <a:pt x="197" y="53"/>
                    <a:pt x="197" y="53"/>
                    <a:pt x="197" y="53"/>
                  </a:cubicBezTo>
                  <a:cubicBezTo>
                    <a:pt x="206" y="53"/>
                    <a:pt x="206" y="53"/>
                    <a:pt x="206" y="53"/>
                  </a:cubicBezTo>
                  <a:lnTo>
                    <a:pt x="206" y="60"/>
                  </a:lnTo>
                  <a:close/>
                  <a:moveTo>
                    <a:pt x="197" y="116"/>
                  </a:moveTo>
                  <a:cubicBezTo>
                    <a:pt x="206" y="116"/>
                    <a:pt x="206" y="116"/>
                    <a:pt x="206" y="116"/>
                  </a:cubicBezTo>
                  <a:cubicBezTo>
                    <a:pt x="206" y="123"/>
                    <a:pt x="206" y="123"/>
                    <a:pt x="206" y="123"/>
                  </a:cubicBezTo>
                  <a:cubicBezTo>
                    <a:pt x="197" y="123"/>
                    <a:pt x="197" y="123"/>
                    <a:pt x="197" y="123"/>
                  </a:cubicBezTo>
                  <a:lnTo>
                    <a:pt x="197" y="116"/>
                  </a:lnTo>
                  <a:close/>
                  <a:moveTo>
                    <a:pt x="206" y="51"/>
                  </a:moveTo>
                  <a:cubicBezTo>
                    <a:pt x="197" y="51"/>
                    <a:pt x="197" y="51"/>
                    <a:pt x="197" y="51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206" y="49"/>
                    <a:pt x="206" y="49"/>
                    <a:pt x="206" y="49"/>
                  </a:cubicBezTo>
                  <a:lnTo>
                    <a:pt x="206" y="51"/>
                  </a:lnTo>
                  <a:close/>
                  <a:moveTo>
                    <a:pt x="189" y="49"/>
                  </a:moveTo>
                  <a:cubicBezTo>
                    <a:pt x="195" y="49"/>
                    <a:pt x="195" y="49"/>
                    <a:pt x="195" y="49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4"/>
                    <a:pt x="195" y="94"/>
                    <a:pt x="195" y="94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3"/>
                    <a:pt x="195" y="103"/>
                    <a:pt x="195" y="103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89" y="140"/>
                    <a:pt x="189" y="140"/>
                    <a:pt x="189" y="140"/>
                  </a:cubicBezTo>
                  <a:lnTo>
                    <a:pt x="189" y="49"/>
                  </a:lnTo>
                  <a:close/>
                  <a:moveTo>
                    <a:pt x="197" y="125"/>
                  </a:moveTo>
                  <a:cubicBezTo>
                    <a:pt x="206" y="125"/>
                    <a:pt x="206" y="125"/>
                    <a:pt x="206" y="125"/>
                  </a:cubicBezTo>
                  <a:cubicBezTo>
                    <a:pt x="206" y="140"/>
                    <a:pt x="206" y="140"/>
                    <a:pt x="206" y="140"/>
                  </a:cubicBezTo>
                  <a:cubicBezTo>
                    <a:pt x="197" y="140"/>
                    <a:pt x="197" y="140"/>
                    <a:pt x="197" y="140"/>
                  </a:cubicBezTo>
                  <a:lnTo>
                    <a:pt x="197" y="125"/>
                  </a:lnTo>
                  <a:close/>
                  <a:moveTo>
                    <a:pt x="208" y="49"/>
                  </a:moveTo>
                  <a:cubicBezTo>
                    <a:pt x="214" y="49"/>
                    <a:pt x="214" y="49"/>
                    <a:pt x="214" y="49"/>
                  </a:cubicBezTo>
                  <a:cubicBezTo>
                    <a:pt x="214" y="140"/>
                    <a:pt x="214" y="140"/>
                    <a:pt x="214" y="140"/>
                  </a:cubicBezTo>
                  <a:cubicBezTo>
                    <a:pt x="208" y="140"/>
                    <a:pt x="208" y="140"/>
                    <a:pt x="208" y="140"/>
                  </a:cubicBezTo>
                  <a:lnTo>
                    <a:pt x="208" y="49"/>
                  </a:lnTo>
                  <a:close/>
                  <a:moveTo>
                    <a:pt x="214" y="42"/>
                  </a:moveTo>
                  <a:cubicBezTo>
                    <a:pt x="189" y="42"/>
                    <a:pt x="189" y="42"/>
                    <a:pt x="189" y="42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214" y="33"/>
                    <a:pt x="214" y="33"/>
                    <a:pt x="214" y="33"/>
                  </a:cubicBezTo>
                  <a:lnTo>
                    <a:pt x="214" y="42"/>
                  </a:lnTo>
                  <a:close/>
                  <a:moveTo>
                    <a:pt x="189" y="142"/>
                  </a:moveTo>
                  <a:cubicBezTo>
                    <a:pt x="214" y="142"/>
                    <a:pt x="214" y="142"/>
                    <a:pt x="214" y="142"/>
                  </a:cubicBezTo>
                  <a:cubicBezTo>
                    <a:pt x="214" y="145"/>
                    <a:pt x="214" y="145"/>
                    <a:pt x="214" y="145"/>
                  </a:cubicBezTo>
                  <a:cubicBezTo>
                    <a:pt x="189" y="145"/>
                    <a:pt x="189" y="145"/>
                    <a:pt x="189" y="145"/>
                  </a:cubicBezTo>
                  <a:lnTo>
                    <a:pt x="189" y="142"/>
                  </a:lnTo>
                  <a:close/>
                  <a:moveTo>
                    <a:pt x="216" y="33"/>
                  </a:moveTo>
                  <a:cubicBezTo>
                    <a:pt x="225" y="33"/>
                    <a:pt x="225" y="33"/>
                    <a:pt x="225" y="33"/>
                  </a:cubicBezTo>
                  <a:cubicBezTo>
                    <a:pt x="225" y="179"/>
                    <a:pt x="225" y="179"/>
                    <a:pt x="225" y="179"/>
                  </a:cubicBezTo>
                  <a:cubicBezTo>
                    <a:pt x="216" y="179"/>
                    <a:pt x="216" y="179"/>
                    <a:pt x="216" y="179"/>
                  </a:cubicBezTo>
                  <a:lnTo>
                    <a:pt x="216" y="33"/>
                  </a:lnTo>
                  <a:close/>
                  <a:moveTo>
                    <a:pt x="227" y="119"/>
                  </a:moveTo>
                  <a:cubicBezTo>
                    <a:pt x="382" y="119"/>
                    <a:pt x="382" y="119"/>
                    <a:pt x="382" y="119"/>
                  </a:cubicBezTo>
                  <a:cubicBezTo>
                    <a:pt x="382" y="179"/>
                    <a:pt x="382" y="179"/>
                    <a:pt x="382" y="179"/>
                  </a:cubicBezTo>
                  <a:cubicBezTo>
                    <a:pt x="227" y="179"/>
                    <a:pt x="227" y="179"/>
                    <a:pt x="227" y="179"/>
                  </a:cubicBezTo>
                  <a:lnTo>
                    <a:pt x="227" y="119"/>
                  </a:lnTo>
                  <a:close/>
                  <a:moveTo>
                    <a:pt x="382" y="117"/>
                  </a:moveTo>
                  <a:cubicBezTo>
                    <a:pt x="227" y="117"/>
                    <a:pt x="227" y="117"/>
                    <a:pt x="227" y="117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382" y="115"/>
                    <a:pt x="382" y="115"/>
                    <a:pt x="382" y="115"/>
                  </a:cubicBezTo>
                  <a:lnTo>
                    <a:pt x="382" y="117"/>
                  </a:lnTo>
                  <a:close/>
                  <a:moveTo>
                    <a:pt x="384" y="113"/>
                  </a:moveTo>
                  <a:cubicBezTo>
                    <a:pt x="227" y="113"/>
                    <a:pt x="227" y="113"/>
                    <a:pt x="227" y="113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314" y="72"/>
                    <a:pt x="314" y="72"/>
                    <a:pt x="314" y="72"/>
                  </a:cubicBezTo>
                  <a:cubicBezTo>
                    <a:pt x="336" y="92"/>
                    <a:pt x="336" y="92"/>
                    <a:pt x="336" y="92"/>
                  </a:cubicBezTo>
                  <a:cubicBezTo>
                    <a:pt x="337" y="92"/>
                    <a:pt x="337" y="92"/>
                    <a:pt x="337" y="92"/>
                  </a:cubicBezTo>
                  <a:cubicBezTo>
                    <a:pt x="394" y="107"/>
                    <a:pt x="394" y="107"/>
                    <a:pt x="394" y="107"/>
                  </a:cubicBezTo>
                  <a:lnTo>
                    <a:pt x="384" y="113"/>
                  </a:lnTo>
                  <a:close/>
                  <a:moveTo>
                    <a:pt x="310" y="67"/>
                  </a:moveTo>
                  <a:cubicBezTo>
                    <a:pt x="310" y="67"/>
                    <a:pt x="310" y="67"/>
                    <a:pt x="310" y="67"/>
                  </a:cubicBezTo>
                  <a:cubicBezTo>
                    <a:pt x="314" y="66"/>
                    <a:pt x="314" y="66"/>
                    <a:pt x="314" y="66"/>
                  </a:cubicBezTo>
                  <a:cubicBezTo>
                    <a:pt x="340" y="89"/>
                    <a:pt x="340" y="89"/>
                    <a:pt x="340" y="89"/>
                  </a:cubicBezTo>
                  <a:cubicBezTo>
                    <a:pt x="340" y="89"/>
                    <a:pt x="340" y="89"/>
                    <a:pt x="341" y="89"/>
                  </a:cubicBezTo>
                  <a:cubicBezTo>
                    <a:pt x="400" y="104"/>
                    <a:pt x="400" y="104"/>
                    <a:pt x="400" y="104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38" y="90"/>
                    <a:pt x="338" y="90"/>
                    <a:pt x="338" y="90"/>
                  </a:cubicBezTo>
                  <a:cubicBezTo>
                    <a:pt x="315" y="70"/>
                    <a:pt x="315" y="70"/>
                    <a:pt x="315" y="70"/>
                  </a:cubicBezTo>
                  <a:cubicBezTo>
                    <a:pt x="315" y="70"/>
                    <a:pt x="315" y="70"/>
                    <a:pt x="314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67"/>
                    <a:pt x="227" y="67"/>
                    <a:pt x="227" y="67"/>
                  </a:cubicBezTo>
                  <a:lnTo>
                    <a:pt x="310" y="67"/>
                  </a:lnTo>
                  <a:close/>
                  <a:moveTo>
                    <a:pt x="62" y="89"/>
                  </a:moveTo>
                  <a:cubicBezTo>
                    <a:pt x="63" y="89"/>
                    <a:pt x="63" y="89"/>
                    <a:pt x="63" y="89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176" y="67"/>
                    <a:pt x="176" y="67"/>
                    <a:pt x="176" y="67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3" y="104"/>
                    <a:pt x="3" y="104"/>
                    <a:pt x="3" y="104"/>
                  </a:cubicBezTo>
                  <a:lnTo>
                    <a:pt x="62" y="89"/>
                  </a:lnTo>
                  <a:close/>
                  <a:moveTo>
                    <a:pt x="8" y="107"/>
                  </a:moveTo>
                  <a:cubicBezTo>
                    <a:pt x="66" y="92"/>
                    <a:pt x="66" y="92"/>
                    <a:pt x="66" y="92"/>
                  </a:cubicBezTo>
                  <a:cubicBezTo>
                    <a:pt x="66" y="92"/>
                    <a:pt x="66" y="92"/>
                    <a:pt x="66" y="9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9" y="113"/>
                    <a:pt x="19" y="113"/>
                    <a:pt x="19" y="113"/>
                  </a:cubicBezTo>
                  <a:lnTo>
                    <a:pt x="8" y="107"/>
                  </a:lnTo>
                  <a:close/>
                  <a:moveTo>
                    <a:pt x="176" y="115"/>
                  </a:moveTo>
                  <a:cubicBezTo>
                    <a:pt x="176" y="117"/>
                    <a:pt x="176" y="117"/>
                    <a:pt x="176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1" y="115"/>
                    <a:pt x="21" y="115"/>
                    <a:pt x="21" y="115"/>
                  </a:cubicBezTo>
                  <a:lnTo>
                    <a:pt x="176" y="115"/>
                  </a:lnTo>
                  <a:close/>
                  <a:moveTo>
                    <a:pt x="21" y="119"/>
                  </a:moveTo>
                  <a:cubicBezTo>
                    <a:pt x="176" y="119"/>
                    <a:pt x="176" y="119"/>
                    <a:pt x="176" y="119"/>
                  </a:cubicBezTo>
                  <a:cubicBezTo>
                    <a:pt x="176" y="179"/>
                    <a:pt x="176" y="179"/>
                    <a:pt x="176" y="179"/>
                  </a:cubicBezTo>
                  <a:cubicBezTo>
                    <a:pt x="21" y="179"/>
                    <a:pt x="21" y="179"/>
                    <a:pt x="21" y="179"/>
                  </a:cubicBezTo>
                  <a:lnTo>
                    <a:pt x="21" y="119"/>
                  </a:lnTo>
                  <a:close/>
                  <a:moveTo>
                    <a:pt x="189" y="179"/>
                  </a:moveTo>
                  <a:cubicBezTo>
                    <a:pt x="189" y="147"/>
                    <a:pt x="189" y="147"/>
                    <a:pt x="189" y="147"/>
                  </a:cubicBezTo>
                  <a:cubicBezTo>
                    <a:pt x="214" y="147"/>
                    <a:pt x="214" y="147"/>
                    <a:pt x="214" y="147"/>
                  </a:cubicBezTo>
                  <a:cubicBezTo>
                    <a:pt x="214" y="179"/>
                    <a:pt x="214" y="179"/>
                    <a:pt x="214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34">
              <a:extLst>
                <a:ext uri="{FF2B5EF4-FFF2-40B4-BE49-F238E27FC236}">
                  <a16:creationId xmlns:a16="http://schemas.microsoft.com/office/drawing/2014/main" id="{8651B608-C451-44E6-8747-07D8C091E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3622675"/>
              <a:ext cx="96838" cy="92075"/>
            </a:xfrm>
            <a:custGeom>
              <a:avLst/>
              <a:gdLst>
                <a:gd name="T0" fmla="*/ 39 w 61"/>
                <a:gd name="T1" fmla="*/ 22 h 58"/>
                <a:gd name="T2" fmla="*/ 30 w 61"/>
                <a:gd name="T3" fmla="*/ 0 h 58"/>
                <a:gd name="T4" fmla="*/ 22 w 61"/>
                <a:gd name="T5" fmla="*/ 22 h 58"/>
                <a:gd name="T6" fmla="*/ 0 w 61"/>
                <a:gd name="T7" fmla="*/ 22 h 58"/>
                <a:gd name="T8" fmla="*/ 17 w 61"/>
                <a:gd name="T9" fmla="*/ 36 h 58"/>
                <a:gd name="T10" fmla="*/ 13 w 61"/>
                <a:gd name="T11" fmla="*/ 58 h 58"/>
                <a:gd name="T12" fmla="*/ 30 w 61"/>
                <a:gd name="T13" fmla="*/ 44 h 58"/>
                <a:gd name="T14" fmla="*/ 48 w 61"/>
                <a:gd name="T15" fmla="*/ 58 h 58"/>
                <a:gd name="T16" fmla="*/ 43 w 61"/>
                <a:gd name="T17" fmla="*/ 36 h 58"/>
                <a:gd name="T18" fmla="*/ 61 w 61"/>
                <a:gd name="T19" fmla="*/ 22 h 58"/>
                <a:gd name="T20" fmla="*/ 39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39" y="22"/>
                  </a:moveTo>
                  <a:lnTo>
                    <a:pt x="30" y="0"/>
                  </a:lnTo>
                  <a:lnTo>
                    <a:pt x="22" y="22"/>
                  </a:lnTo>
                  <a:lnTo>
                    <a:pt x="0" y="22"/>
                  </a:lnTo>
                  <a:lnTo>
                    <a:pt x="17" y="36"/>
                  </a:lnTo>
                  <a:lnTo>
                    <a:pt x="13" y="58"/>
                  </a:lnTo>
                  <a:lnTo>
                    <a:pt x="30" y="44"/>
                  </a:lnTo>
                  <a:lnTo>
                    <a:pt x="48" y="58"/>
                  </a:lnTo>
                  <a:lnTo>
                    <a:pt x="43" y="36"/>
                  </a:lnTo>
                  <a:lnTo>
                    <a:pt x="61" y="22"/>
                  </a:lnTo>
                  <a:lnTo>
                    <a:pt x="39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35">
              <a:extLst>
                <a:ext uri="{FF2B5EF4-FFF2-40B4-BE49-F238E27FC236}">
                  <a16:creationId xmlns:a16="http://schemas.microsoft.com/office/drawing/2014/main" id="{55D86F74-57B2-4767-975D-82E0AB6A3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4630738"/>
              <a:ext cx="14288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36">
              <a:extLst>
                <a:ext uri="{FF2B5EF4-FFF2-40B4-BE49-F238E27FC236}">
                  <a16:creationId xmlns:a16="http://schemas.microsoft.com/office/drawing/2014/main" id="{9A8C98E6-6D16-42E0-A2C8-D3B492C874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0288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37">
              <a:extLst>
                <a:ext uri="{FF2B5EF4-FFF2-40B4-BE49-F238E27FC236}">
                  <a16:creationId xmlns:a16="http://schemas.microsoft.com/office/drawing/2014/main" id="{C63401DA-0D72-402E-BE54-78959B2FA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9013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1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38">
              <a:extLst>
                <a:ext uri="{FF2B5EF4-FFF2-40B4-BE49-F238E27FC236}">
                  <a16:creationId xmlns:a16="http://schemas.microsoft.com/office/drawing/2014/main" id="{248821E8-9271-4B9B-A57E-9E8A4148CA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40438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2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39">
              <a:extLst>
                <a:ext uri="{FF2B5EF4-FFF2-40B4-BE49-F238E27FC236}">
                  <a16:creationId xmlns:a16="http://schemas.microsoft.com/office/drawing/2014/main" id="{3BE7D360-37CF-4F8F-84D6-938A150FA8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2350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1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40">
              <a:extLst>
                <a:ext uri="{FF2B5EF4-FFF2-40B4-BE49-F238E27FC236}">
                  <a16:creationId xmlns:a16="http://schemas.microsoft.com/office/drawing/2014/main" id="{02B7C61A-7278-4E35-9177-7AD8B205F4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41">
              <a:extLst>
                <a:ext uri="{FF2B5EF4-FFF2-40B4-BE49-F238E27FC236}">
                  <a16:creationId xmlns:a16="http://schemas.microsoft.com/office/drawing/2014/main" id="{5576A0DF-CB3D-4087-BB0C-A755A891E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42">
              <a:extLst>
                <a:ext uri="{FF2B5EF4-FFF2-40B4-BE49-F238E27FC236}">
                  <a16:creationId xmlns:a16="http://schemas.microsoft.com/office/drawing/2014/main" id="{EA8181DE-620B-4D5F-BB56-9AAA6053F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43">
              <a:extLst>
                <a:ext uri="{FF2B5EF4-FFF2-40B4-BE49-F238E27FC236}">
                  <a16:creationId xmlns:a16="http://schemas.microsoft.com/office/drawing/2014/main" id="{8A836C0B-E2D0-47D7-8BE8-F81F765A3D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44">
              <a:extLst>
                <a:ext uri="{FF2B5EF4-FFF2-40B4-BE49-F238E27FC236}">
                  <a16:creationId xmlns:a16="http://schemas.microsoft.com/office/drawing/2014/main" id="{B4C0A6F0-B04F-486C-89BA-724D07766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45">
              <a:extLst>
                <a:ext uri="{FF2B5EF4-FFF2-40B4-BE49-F238E27FC236}">
                  <a16:creationId xmlns:a16="http://schemas.microsoft.com/office/drawing/2014/main" id="{0279415B-D6F9-4589-A911-EEB9500612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46">
              <a:extLst>
                <a:ext uri="{FF2B5EF4-FFF2-40B4-BE49-F238E27FC236}">
                  <a16:creationId xmlns:a16="http://schemas.microsoft.com/office/drawing/2014/main" id="{A811608B-1958-4BF0-A1B4-F1DDCE8586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47">
              <a:extLst>
                <a:ext uri="{FF2B5EF4-FFF2-40B4-BE49-F238E27FC236}">
                  <a16:creationId xmlns:a16="http://schemas.microsoft.com/office/drawing/2014/main" id="{8CFAEC0D-306A-4DC4-BEBB-9E8FBD07A2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48">
              <a:extLst>
                <a:ext uri="{FF2B5EF4-FFF2-40B4-BE49-F238E27FC236}">
                  <a16:creationId xmlns:a16="http://schemas.microsoft.com/office/drawing/2014/main" id="{DCBF8BA7-FC5A-43D7-A2E2-46C60A36A5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49">
              <a:extLst>
                <a:ext uri="{FF2B5EF4-FFF2-40B4-BE49-F238E27FC236}">
                  <a16:creationId xmlns:a16="http://schemas.microsoft.com/office/drawing/2014/main" id="{A1D71807-2B57-4B43-9E5B-FF7F51000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50">
              <a:extLst>
                <a:ext uri="{FF2B5EF4-FFF2-40B4-BE49-F238E27FC236}">
                  <a16:creationId xmlns:a16="http://schemas.microsoft.com/office/drawing/2014/main" id="{31ABE8FE-DCF8-4100-9751-43C7F1061B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51">
              <a:extLst>
                <a:ext uri="{FF2B5EF4-FFF2-40B4-BE49-F238E27FC236}">
                  <a16:creationId xmlns:a16="http://schemas.microsoft.com/office/drawing/2014/main" id="{9473A4EC-AEBC-4B99-9355-F14395B967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52">
              <a:extLst>
                <a:ext uri="{FF2B5EF4-FFF2-40B4-BE49-F238E27FC236}">
                  <a16:creationId xmlns:a16="http://schemas.microsoft.com/office/drawing/2014/main" id="{3AE5A336-B35C-4660-AE76-CA0D709C70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53">
              <a:extLst>
                <a:ext uri="{FF2B5EF4-FFF2-40B4-BE49-F238E27FC236}">
                  <a16:creationId xmlns:a16="http://schemas.microsoft.com/office/drawing/2014/main" id="{088A5884-B56B-48D9-9A1B-136E9180A0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54">
              <a:extLst>
                <a:ext uri="{FF2B5EF4-FFF2-40B4-BE49-F238E27FC236}">
                  <a16:creationId xmlns:a16="http://schemas.microsoft.com/office/drawing/2014/main" id="{6BF6ABAB-1371-477B-B7D0-CDE6FE61F8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55">
              <a:extLst>
                <a:ext uri="{FF2B5EF4-FFF2-40B4-BE49-F238E27FC236}">
                  <a16:creationId xmlns:a16="http://schemas.microsoft.com/office/drawing/2014/main" id="{40A450D6-D4F4-41F0-BAB0-F0CFE602D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56">
              <a:extLst>
                <a:ext uri="{FF2B5EF4-FFF2-40B4-BE49-F238E27FC236}">
                  <a16:creationId xmlns:a16="http://schemas.microsoft.com/office/drawing/2014/main" id="{2004E0F7-8FE7-4F5B-8DE9-75E7CF94A7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57">
              <a:extLst>
                <a:ext uri="{FF2B5EF4-FFF2-40B4-BE49-F238E27FC236}">
                  <a16:creationId xmlns:a16="http://schemas.microsoft.com/office/drawing/2014/main" id="{854DFC11-E887-4103-9363-3659462A88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58">
              <a:extLst>
                <a:ext uri="{FF2B5EF4-FFF2-40B4-BE49-F238E27FC236}">
                  <a16:creationId xmlns:a16="http://schemas.microsoft.com/office/drawing/2014/main" id="{DB390E33-F483-46C3-951C-1440A0ADD8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59">
              <a:extLst>
                <a:ext uri="{FF2B5EF4-FFF2-40B4-BE49-F238E27FC236}">
                  <a16:creationId xmlns:a16="http://schemas.microsoft.com/office/drawing/2014/main" id="{F09D6396-0D18-40B3-A234-2F3C6A98D7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260">
              <a:extLst>
                <a:ext uri="{FF2B5EF4-FFF2-40B4-BE49-F238E27FC236}">
                  <a16:creationId xmlns:a16="http://schemas.microsoft.com/office/drawing/2014/main" id="{F36DE863-0793-4183-B3A7-F2C4BDA31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61">
              <a:extLst>
                <a:ext uri="{FF2B5EF4-FFF2-40B4-BE49-F238E27FC236}">
                  <a16:creationId xmlns:a16="http://schemas.microsoft.com/office/drawing/2014/main" id="{2BBEA168-9E5A-4F7C-85D2-EF3249F688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435475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62">
              <a:extLst>
                <a:ext uri="{FF2B5EF4-FFF2-40B4-BE49-F238E27FC236}">
                  <a16:creationId xmlns:a16="http://schemas.microsoft.com/office/drawing/2014/main" id="{A6EADE5C-1224-414F-BA6F-9F69D0D7B2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63">
              <a:extLst>
                <a:ext uri="{FF2B5EF4-FFF2-40B4-BE49-F238E27FC236}">
                  <a16:creationId xmlns:a16="http://schemas.microsoft.com/office/drawing/2014/main" id="{BF8AFE62-3D8D-4AB2-BF71-E2ADA74785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64">
              <a:extLst>
                <a:ext uri="{FF2B5EF4-FFF2-40B4-BE49-F238E27FC236}">
                  <a16:creationId xmlns:a16="http://schemas.microsoft.com/office/drawing/2014/main" id="{BA8DED80-17BB-4ADE-8F2F-47BE748003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65">
              <a:extLst>
                <a:ext uri="{FF2B5EF4-FFF2-40B4-BE49-F238E27FC236}">
                  <a16:creationId xmlns:a16="http://schemas.microsoft.com/office/drawing/2014/main" id="{8F311216-CEB5-47EF-936C-14C0AE5E1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266">
              <a:extLst>
                <a:ext uri="{FF2B5EF4-FFF2-40B4-BE49-F238E27FC236}">
                  <a16:creationId xmlns:a16="http://schemas.microsoft.com/office/drawing/2014/main" id="{02516B36-23AC-4565-83EB-B7C54205A3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267">
              <a:extLst>
                <a:ext uri="{FF2B5EF4-FFF2-40B4-BE49-F238E27FC236}">
                  <a16:creationId xmlns:a16="http://schemas.microsoft.com/office/drawing/2014/main" id="{0D6D1F1A-3A8C-41BC-841B-2C9190185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268">
              <a:extLst>
                <a:ext uri="{FF2B5EF4-FFF2-40B4-BE49-F238E27FC236}">
                  <a16:creationId xmlns:a16="http://schemas.microsoft.com/office/drawing/2014/main" id="{F1EFA617-5949-4D4E-834C-DBA7864022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69">
              <a:extLst>
                <a:ext uri="{FF2B5EF4-FFF2-40B4-BE49-F238E27FC236}">
                  <a16:creationId xmlns:a16="http://schemas.microsoft.com/office/drawing/2014/main" id="{5994ABE1-7A28-4378-A3AF-E8548DC65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270">
              <a:extLst>
                <a:ext uri="{FF2B5EF4-FFF2-40B4-BE49-F238E27FC236}">
                  <a16:creationId xmlns:a16="http://schemas.microsoft.com/office/drawing/2014/main" id="{FED2BFE5-E081-4B2B-BFA9-78203D73AA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271">
              <a:extLst>
                <a:ext uri="{FF2B5EF4-FFF2-40B4-BE49-F238E27FC236}">
                  <a16:creationId xmlns:a16="http://schemas.microsoft.com/office/drawing/2014/main" id="{F532C949-9179-4D47-B1DE-2AE6F7BB2C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603750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272">
              <a:extLst>
                <a:ext uri="{FF2B5EF4-FFF2-40B4-BE49-F238E27FC236}">
                  <a16:creationId xmlns:a16="http://schemas.microsoft.com/office/drawing/2014/main" id="{A64B00A3-448F-40A3-8406-42266C146A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273">
              <a:extLst>
                <a:ext uri="{FF2B5EF4-FFF2-40B4-BE49-F238E27FC236}">
                  <a16:creationId xmlns:a16="http://schemas.microsoft.com/office/drawing/2014/main" id="{1DBD1F9B-4DDA-4EE3-A965-EA93C9705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74">
              <a:extLst>
                <a:ext uri="{FF2B5EF4-FFF2-40B4-BE49-F238E27FC236}">
                  <a16:creationId xmlns:a16="http://schemas.microsoft.com/office/drawing/2014/main" id="{66A3F947-9901-41C4-B844-ACCC4485A3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275">
              <a:extLst>
                <a:ext uri="{FF2B5EF4-FFF2-40B4-BE49-F238E27FC236}">
                  <a16:creationId xmlns:a16="http://schemas.microsoft.com/office/drawing/2014/main" id="{1696E075-4135-4C07-93FE-5314F11D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276">
              <a:extLst>
                <a:ext uri="{FF2B5EF4-FFF2-40B4-BE49-F238E27FC236}">
                  <a16:creationId xmlns:a16="http://schemas.microsoft.com/office/drawing/2014/main" id="{5B6B8488-E598-4D9E-BEE5-00B7A29AD2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277">
              <a:extLst>
                <a:ext uri="{FF2B5EF4-FFF2-40B4-BE49-F238E27FC236}">
                  <a16:creationId xmlns:a16="http://schemas.microsoft.com/office/drawing/2014/main" id="{99BE1176-1C87-4F7A-9BAD-DC3AC565B4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278">
              <a:extLst>
                <a:ext uri="{FF2B5EF4-FFF2-40B4-BE49-F238E27FC236}">
                  <a16:creationId xmlns:a16="http://schemas.microsoft.com/office/drawing/2014/main" id="{847C733C-2AB4-488E-9A7C-6358EB325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79">
              <a:extLst>
                <a:ext uri="{FF2B5EF4-FFF2-40B4-BE49-F238E27FC236}">
                  <a16:creationId xmlns:a16="http://schemas.microsoft.com/office/drawing/2014/main" id="{A616C61F-F16A-49A0-A8D5-8537DF025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280">
              <a:extLst>
                <a:ext uri="{FF2B5EF4-FFF2-40B4-BE49-F238E27FC236}">
                  <a16:creationId xmlns:a16="http://schemas.microsoft.com/office/drawing/2014/main" id="{9F999CD9-BC15-4732-A5C6-F423B68B5F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01850" y="4162425"/>
              <a:ext cx="2170113" cy="679450"/>
            </a:xfrm>
            <a:custGeom>
              <a:avLst/>
              <a:gdLst>
                <a:gd name="T0" fmla="*/ 164 w 314"/>
                <a:gd name="T1" fmla="*/ 68 h 97"/>
                <a:gd name="T2" fmla="*/ 111 w 314"/>
                <a:gd name="T3" fmla="*/ 20 h 97"/>
                <a:gd name="T4" fmla="*/ 83 w 314"/>
                <a:gd name="T5" fmla="*/ 60 h 97"/>
                <a:gd name="T6" fmla="*/ 64 w 314"/>
                <a:gd name="T7" fmla="*/ 72 h 97"/>
                <a:gd name="T8" fmla="*/ 44 w 314"/>
                <a:gd name="T9" fmla="*/ 60 h 97"/>
                <a:gd name="T10" fmla="*/ 36 w 314"/>
                <a:gd name="T11" fmla="*/ 60 h 97"/>
                <a:gd name="T12" fmla="*/ 21 w 314"/>
                <a:gd name="T13" fmla="*/ 79 h 97"/>
                <a:gd name="T14" fmla="*/ 113 w 314"/>
                <a:gd name="T15" fmla="*/ 87 h 97"/>
                <a:gd name="T16" fmla="*/ 163 w 314"/>
                <a:gd name="T17" fmla="*/ 86 h 97"/>
                <a:gd name="T18" fmla="*/ 261 w 314"/>
                <a:gd name="T19" fmla="*/ 40 h 97"/>
                <a:gd name="T20" fmla="*/ 261 w 314"/>
                <a:gd name="T21" fmla="*/ 59 h 97"/>
                <a:gd name="T22" fmla="*/ 261 w 314"/>
                <a:gd name="T23" fmla="*/ 87 h 97"/>
                <a:gd name="T24" fmla="*/ 313 w 314"/>
                <a:gd name="T25" fmla="*/ 97 h 97"/>
                <a:gd name="T26" fmla="*/ 73 w 314"/>
                <a:gd name="T27" fmla="*/ 95 h 97"/>
                <a:gd name="T28" fmla="*/ 67 w 314"/>
                <a:gd name="T29" fmla="*/ 77 h 97"/>
                <a:gd name="T30" fmla="*/ 84 w 314"/>
                <a:gd name="T31" fmla="*/ 58 h 97"/>
                <a:gd name="T32" fmla="*/ 75 w 314"/>
                <a:gd name="T33" fmla="*/ 94 h 97"/>
                <a:gd name="T34" fmla="*/ 48 w 314"/>
                <a:gd name="T35" fmla="*/ 58 h 97"/>
                <a:gd name="T36" fmla="*/ 62 w 314"/>
                <a:gd name="T37" fmla="*/ 73 h 97"/>
                <a:gd name="T38" fmla="*/ 39 w 314"/>
                <a:gd name="T39" fmla="*/ 74 h 97"/>
                <a:gd name="T40" fmla="*/ 22 w 314"/>
                <a:gd name="T41" fmla="*/ 64 h 97"/>
                <a:gd name="T42" fmla="*/ 32 w 314"/>
                <a:gd name="T43" fmla="*/ 64 h 97"/>
                <a:gd name="T44" fmla="*/ 23 w 314"/>
                <a:gd name="T45" fmla="*/ 77 h 97"/>
                <a:gd name="T46" fmla="*/ 28 w 314"/>
                <a:gd name="T47" fmla="*/ 95 h 97"/>
                <a:gd name="T48" fmla="*/ 132 w 314"/>
                <a:gd name="T49" fmla="*/ 53 h 97"/>
                <a:gd name="T50" fmla="*/ 144 w 314"/>
                <a:gd name="T51" fmla="*/ 63 h 97"/>
                <a:gd name="T52" fmla="*/ 113 w 314"/>
                <a:gd name="T53" fmla="*/ 43 h 97"/>
                <a:gd name="T54" fmla="*/ 145 w 314"/>
                <a:gd name="T55" fmla="*/ 32 h 97"/>
                <a:gd name="T56" fmla="*/ 163 w 314"/>
                <a:gd name="T57" fmla="*/ 37 h 97"/>
                <a:gd name="T58" fmla="*/ 163 w 314"/>
                <a:gd name="T59" fmla="*/ 45 h 97"/>
                <a:gd name="T60" fmla="*/ 113 w 314"/>
                <a:gd name="T61" fmla="*/ 30 h 97"/>
                <a:gd name="T62" fmla="*/ 154 w 314"/>
                <a:gd name="T63" fmla="*/ 68 h 97"/>
                <a:gd name="T64" fmla="*/ 163 w 314"/>
                <a:gd name="T65" fmla="*/ 20 h 97"/>
                <a:gd name="T66" fmla="*/ 113 w 314"/>
                <a:gd name="T67" fmla="*/ 79 h 97"/>
                <a:gd name="T68" fmla="*/ 113 w 314"/>
                <a:gd name="T69" fmla="*/ 79 h 97"/>
                <a:gd name="T70" fmla="*/ 287 w 314"/>
                <a:gd name="T71" fmla="*/ 48 h 97"/>
                <a:gd name="T72" fmla="*/ 288 w 314"/>
                <a:gd name="T73" fmla="*/ 41 h 97"/>
                <a:gd name="T74" fmla="*/ 312 w 314"/>
                <a:gd name="T75" fmla="*/ 41 h 97"/>
                <a:gd name="T76" fmla="*/ 288 w 314"/>
                <a:gd name="T77" fmla="*/ 60 h 97"/>
                <a:gd name="T78" fmla="*/ 297 w 314"/>
                <a:gd name="T79" fmla="*/ 60 h 97"/>
                <a:gd name="T80" fmla="*/ 272 w 314"/>
                <a:gd name="T81" fmla="*/ 67 h 97"/>
                <a:gd name="T82" fmla="*/ 272 w 314"/>
                <a:gd name="T83" fmla="*/ 69 h 97"/>
                <a:gd name="T84" fmla="*/ 288 w 314"/>
                <a:gd name="T85" fmla="*/ 69 h 97"/>
                <a:gd name="T86" fmla="*/ 304 w 314"/>
                <a:gd name="T87" fmla="*/ 77 h 97"/>
                <a:gd name="T88" fmla="*/ 305 w 314"/>
                <a:gd name="T89" fmla="*/ 69 h 97"/>
                <a:gd name="T90" fmla="*/ 305 w 314"/>
                <a:gd name="T91" fmla="*/ 50 h 97"/>
                <a:gd name="T92" fmla="*/ 304 w 314"/>
                <a:gd name="T93" fmla="*/ 50 h 97"/>
                <a:gd name="T94" fmla="*/ 287 w 314"/>
                <a:gd name="T95" fmla="*/ 58 h 97"/>
                <a:gd name="T96" fmla="*/ 272 w 314"/>
                <a:gd name="T97" fmla="*/ 50 h 97"/>
                <a:gd name="T98" fmla="*/ 270 w 314"/>
                <a:gd name="T99" fmla="*/ 58 h 97"/>
                <a:gd name="T100" fmla="*/ 270 w 314"/>
                <a:gd name="T101" fmla="*/ 77 h 97"/>
                <a:gd name="T102" fmla="*/ 263 w 314"/>
                <a:gd name="T103" fmla="*/ 79 h 97"/>
                <a:gd name="T104" fmla="*/ 280 w 314"/>
                <a:gd name="T105" fmla="*/ 79 h 97"/>
                <a:gd name="T106" fmla="*/ 295 w 314"/>
                <a:gd name="T107" fmla="*/ 86 h 97"/>
                <a:gd name="T108" fmla="*/ 297 w 314"/>
                <a:gd name="T109" fmla="*/ 79 h 97"/>
                <a:gd name="T110" fmla="*/ 263 w 314"/>
                <a:gd name="T111" fmla="*/ 48 h 97"/>
                <a:gd name="T112" fmla="*/ 263 w 314"/>
                <a:gd name="T113" fmla="*/ 95 h 97"/>
                <a:gd name="T114" fmla="*/ 280 w 314"/>
                <a:gd name="T115" fmla="*/ 88 h 97"/>
                <a:gd name="T116" fmla="*/ 295 w 314"/>
                <a:gd name="T117" fmla="*/ 95 h 97"/>
                <a:gd name="T118" fmla="*/ 297 w 314"/>
                <a:gd name="T119" fmla="*/ 88 h 97"/>
                <a:gd name="T120" fmla="*/ 312 w 314"/>
                <a:gd name="T121" fmla="*/ 39 h 97"/>
                <a:gd name="T122" fmla="*/ 288 w 314"/>
                <a:gd name="T123" fmla="*/ 39 h 97"/>
                <a:gd name="T124" fmla="*/ 271 w 314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4" h="97">
                  <a:moveTo>
                    <a:pt x="263" y="1"/>
                  </a:moveTo>
                  <a:cubicBezTo>
                    <a:pt x="263" y="0"/>
                    <a:pt x="262" y="0"/>
                    <a:pt x="262" y="1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9"/>
                    <a:pt x="164" y="18"/>
                    <a:pt x="164" y="18"/>
                  </a:cubicBezTo>
                  <a:cubicBezTo>
                    <a:pt x="146" y="7"/>
                    <a:pt x="146" y="7"/>
                    <a:pt x="146" y="7"/>
                  </a:cubicBezTo>
                  <a:cubicBezTo>
                    <a:pt x="145" y="7"/>
                    <a:pt x="145" y="7"/>
                    <a:pt x="145" y="7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1" y="19"/>
                    <a:pt x="111" y="20"/>
                    <a:pt x="111" y="20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1" y="95"/>
                    <a:pt x="21" y="95"/>
                    <a:pt x="21" y="95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5"/>
                    <a:pt x="0" y="96"/>
                    <a:pt x="0" y="96"/>
                  </a:cubicBezTo>
                  <a:cubicBezTo>
                    <a:pt x="0" y="97"/>
                    <a:pt x="1" y="97"/>
                    <a:pt x="1" y="97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3" y="97"/>
                    <a:pt x="113" y="97"/>
                    <a:pt x="113" y="96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43" y="79"/>
                    <a:pt x="143" y="79"/>
                    <a:pt x="143" y="79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3" y="97"/>
                    <a:pt x="144" y="97"/>
                    <a:pt x="144" y="97"/>
                  </a:cubicBezTo>
                  <a:cubicBezTo>
                    <a:pt x="145" y="97"/>
                    <a:pt x="145" y="97"/>
                    <a:pt x="145" y="96"/>
                  </a:cubicBezTo>
                  <a:cubicBezTo>
                    <a:pt x="145" y="79"/>
                    <a:pt x="145" y="79"/>
                    <a:pt x="145" y="79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4" y="86"/>
                    <a:pt x="174" y="85"/>
                    <a:pt x="174" y="85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261" y="4"/>
                    <a:pt x="261" y="4"/>
                    <a:pt x="261" y="4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50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1" y="77"/>
                    <a:pt x="261" y="77"/>
                    <a:pt x="261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7"/>
                    <a:pt x="261" y="97"/>
                    <a:pt x="262" y="97"/>
                  </a:cubicBezTo>
                  <a:cubicBezTo>
                    <a:pt x="312" y="97"/>
                    <a:pt x="312" y="97"/>
                    <a:pt x="312" y="97"/>
                  </a:cubicBezTo>
                  <a:cubicBezTo>
                    <a:pt x="313" y="97"/>
                    <a:pt x="313" y="97"/>
                    <a:pt x="313" y="97"/>
                  </a:cubicBezTo>
                  <a:cubicBezTo>
                    <a:pt x="314" y="96"/>
                    <a:pt x="314" y="96"/>
                    <a:pt x="314" y="96"/>
                  </a:cubicBezTo>
                  <a:cubicBezTo>
                    <a:pt x="314" y="35"/>
                    <a:pt x="314" y="35"/>
                    <a:pt x="314" y="35"/>
                  </a:cubicBezTo>
                  <a:cubicBezTo>
                    <a:pt x="314" y="35"/>
                    <a:pt x="314" y="34"/>
                    <a:pt x="313" y="34"/>
                  </a:cubicBezTo>
                  <a:lnTo>
                    <a:pt x="263" y="1"/>
                  </a:lnTo>
                  <a:close/>
                  <a:moveTo>
                    <a:pt x="71" y="79"/>
                  </a:moveTo>
                  <a:cubicBezTo>
                    <a:pt x="73" y="79"/>
                    <a:pt x="73" y="79"/>
                    <a:pt x="73" y="79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6" y="79"/>
                    <a:pt x="56" y="79"/>
                    <a:pt x="56" y="79"/>
                  </a:cubicBezTo>
                  <a:lnTo>
                    <a:pt x="71" y="79"/>
                  </a:lnTo>
                  <a:close/>
                  <a:moveTo>
                    <a:pt x="61" y="77"/>
                  </a:moveTo>
                  <a:cubicBezTo>
                    <a:pt x="64" y="74"/>
                    <a:pt x="64" y="74"/>
                    <a:pt x="64" y="74"/>
                  </a:cubicBezTo>
                  <a:cubicBezTo>
                    <a:pt x="67" y="77"/>
                    <a:pt x="67" y="77"/>
                    <a:pt x="67" y="77"/>
                  </a:cubicBezTo>
                  <a:lnTo>
                    <a:pt x="61" y="77"/>
                  </a:lnTo>
                  <a:close/>
                  <a:moveTo>
                    <a:pt x="74" y="64"/>
                  </a:moveTo>
                  <a:cubicBezTo>
                    <a:pt x="69" y="64"/>
                    <a:pt x="69" y="64"/>
                    <a:pt x="69" y="64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92" y="77"/>
                    <a:pt x="92" y="77"/>
                    <a:pt x="92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5" y="94"/>
                    <a:pt x="75" y="94"/>
                    <a:pt x="75" y="94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5" y="73"/>
                    <a:pt x="65" y="73"/>
                    <a:pt x="65" y="73"/>
                  </a:cubicBezTo>
                  <a:lnTo>
                    <a:pt x="74" y="64"/>
                  </a:lnTo>
                  <a:close/>
                  <a:moveTo>
                    <a:pt x="49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39" y="74"/>
                    <a:pt x="39" y="74"/>
                    <a:pt x="39" y="74"/>
                  </a:cubicBezTo>
                  <a:lnTo>
                    <a:pt x="49" y="64"/>
                  </a:lnTo>
                  <a:close/>
                  <a:moveTo>
                    <a:pt x="40" y="77"/>
                  </a:moveTo>
                  <a:cubicBezTo>
                    <a:pt x="35" y="77"/>
                    <a:pt x="35" y="77"/>
                    <a:pt x="35" y="77"/>
                  </a:cubicBezTo>
                  <a:cubicBezTo>
                    <a:pt x="38" y="75"/>
                    <a:pt x="38" y="75"/>
                    <a:pt x="38" y="75"/>
                  </a:cubicBezTo>
                  <a:lnTo>
                    <a:pt x="40" y="77"/>
                  </a:lnTo>
                  <a:close/>
                  <a:moveTo>
                    <a:pt x="8" y="77"/>
                  </a:moveTo>
                  <a:cubicBezTo>
                    <a:pt x="22" y="64"/>
                    <a:pt x="22" y="64"/>
                    <a:pt x="22" y="64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23" y="77"/>
                    <a:pt x="23" y="77"/>
                    <a:pt x="23" y="77"/>
                  </a:cubicBezTo>
                  <a:lnTo>
                    <a:pt x="8" y="77"/>
                  </a:lnTo>
                  <a:close/>
                  <a:moveTo>
                    <a:pt x="28" y="79"/>
                  </a:moveTo>
                  <a:cubicBezTo>
                    <a:pt x="31" y="79"/>
                    <a:pt x="31" y="79"/>
                    <a:pt x="31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28" y="95"/>
                    <a:pt x="28" y="95"/>
                    <a:pt x="28" y="95"/>
                  </a:cubicBezTo>
                  <a:lnTo>
                    <a:pt x="28" y="79"/>
                  </a:lnTo>
                  <a:close/>
                  <a:moveTo>
                    <a:pt x="113" y="45"/>
                  </a:moveTo>
                  <a:cubicBezTo>
                    <a:pt x="129" y="51"/>
                    <a:pt x="129" y="51"/>
                    <a:pt x="129" y="51"/>
                  </a:cubicBezTo>
                  <a:cubicBezTo>
                    <a:pt x="113" y="56"/>
                    <a:pt x="113" y="56"/>
                    <a:pt x="113" y="56"/>
                  </a:cubicBezTo>
                  <a:lnTo>
                    <a:pt x="113" y="45"/>
                  </a:lnTo>
                  <a:close/>
                  <a:moveTo>
                    <a:pt x="113" y="58"/>
                  </a:moveTo>
                  <a:cubicBezTo>
                    <a:pt x="132" y="53"/>
                    <a:pt x="132" y="53"/>
                    <a:pt x="132" y="53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13" y="63"/>
                    <a:pt x="113" y="63"/>
                    <a:pt x="113" y="63"/>
                  </a:cubicBezTo>
                  <a:lnTo>
                    <a:pt x="113" y="58"/>
                  </a:lnTo>
                  <a:close/>
                  <a:moveTo>
                    <a:pt x="113" y="65"/>
                  </a:moveTo>
                  <a:cubicBezTo>
                    <a:pt x="142" y="57"/>
                    <a:pt x="142" y="57"/>
                    <a:pt x="142" y="5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13" y="71"/>
                    <a:pt x="113" y="71"/>
                    <a:pt x="113" y="71"/>
                  </a:cubicBezTo>
                  <a:lnTo>
                    <a:pt x="113" y="65"/>
                  </a:lnTo>
                  <a:close/>
                  <a:moveTo>
                    <a:pt x="143" y="55"/>
                  </a:moveTo>
                  <a:cubicBezTo>
                    <a:pt x="143" y="55"/>
                    <a:pt x="143" y="55"/>
                    <a:pt x="143" y="55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42" y="50"/>
                    <a:pt x="142" y="50"/>
                    <a:pt x="142" y="50"/>
                  </a:cubicBezTo>
                  <a:cubicBezTo>
                    <a:pt x="163" y="69"/>
                    <a:pt x="163" y="69"/>
                    <a:pt x="163" y="69"/>
                  </a:cubicBezTo>
                  <a:cubicBezTo>
                    <a:pt x="163" y="73"/>
                    <a:pt x="163" y="73"/>
                    <a:pt x="163" y="73"/>
                  </a:cubicBezTo>
                  <a:lnTo>
                    <a:pt x="143" y="55"/>
                  </a:lnTo>
                  <a:close/>
                  <a:moveTo>
                    <a:pt x="163" y="43"/>
                  </a:moveTo>
                  <a:cubicBezTo>
                    <a:pt x="145" y="32"/>
                    <a:pt x="145" y="32"/>
                    <a:pt x="145" y="32"/>
                  </a:cubicBezTo>
                  <a:cubicBezTo>
                    <a:pt x="144" y="32"/>
                    <a:pt x="144" y="32"/>
                    <a:pt x="144" y="32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62" y="37"/>
                    <a:pt x="162" y="37"/>
                    <a:pt x="162" y="37"/>
                  </a:cubicBezTo>
                  <a:cubicBezTo>
                    <a:pt x="162" y="37"/>
                    <a:pt x="163" y="37"/>
                    <a:pt x="163" y="37"/>
                  </a:cubicBezTo>
                  <a:lnTo>
                    <a:pt x="163" y="43"/>
                  </a:lnTo>
                  <a:close/>
                  <a:moveTo>
                    <a:pt x="144" y="48"/>
                  </a:moveTo>
                  <a:cubicBezTo>
                    <a:pt x="143" y="48"/>
                    <a:pt x="143" y="48"/>
                    <a:pt x="143" y="48"/>
                  </a:cubicBezTo>
                  <a:cubicBezTo>
                    <a:pt x="125" y="40"/>
                    <a:pt x="125" y="40"/>
                    <a:pt x="125" y="40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2" y="45"/>
                    <a:pt x="163" y="45"/>
                    <a:pt x="163" y="45"/>
                  </a:cubicBezTo>
                  <a:cubicBezTo>
                    <a:pt x="163" y="66"/>
                    <a:pt x="163" y="66"/>
                    <a:pt x="163" y="66"/>
                  </a:cubicBezTo>
                  <a:lnTo>
                    <a:pt x="144" y="48"/>
                  </a:lnTo>
                  <a:close/>
                  <a:moveTo>
                    <a:pt x="163" y="35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44" y="18"/>
                    <a:pt x="144" y="18"/>
                    <a:pt x="144" y="18"/>
                  </a:cubicBezTo>
                  <a:cubicBezTo>
                    <a:pt x="162" y="30"/>
                    <a:pt x="162" y="30"/>
                    <a:pt x="162" y="30"/>
                  </a:cubicBezTo>
                  <a:cubicBezTo>
                    <a:pt x="162" y="30"/>
                    <a:pt x="163" y="30"/>
                    <a:pt x="163" y="30"/>
                  </a:cubicBezTo>
                  <a:lnTo>
                    <a:pt x="163" y="35"/>
                  </a:lnTo>
                  <a:close/>
                  <a:moveTo>
                    <a:pt x="113" y="73"/>
                  </a:moveTo>
                  <a:cubicBezTo>
                    <a:pt x="144" y="64"/>
                    <a:pt x="144" y="64"/>
                    <a:pt x="144" y="64"/>
                  </a:cubicBezTo>
                  <a:cubicBezTo>
                    <a:pt x="154" y="68"/>
                    <a:pt x="154" y="68"/>
                    <a:pt x="154" y="68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13" y="77"/>
                    <a:pt x="113" y="77"/>
                    <a:pt x="113" y="77"/>
                  </a:cubicBezTo>
                  <a:lnTo>
                    <a:pt x="113" y="73"/>
                  </a:lnTo>
                  <a:close/>
                  <a:moveTo>
                    <a:pt x="145" y="9"/>
                  </a:moveTo>
                  <a:cubicBezTo>
                    <a:pt x="163" y="20"/>
                    <a:pt x="163" y="20"/>
                    <a:pt x="163" y="20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3" y="21"/>
                    <a:pt x="113" y="21"/>
                    <a:pt x="113" y="21"/>
                  </a:cubicBezTo>
                  <a:lnTo>
                    <a:pt x="145" y="9"/>
                  </a:lnTo>
                  <a:close/>
                  <a:moveTo>
                    <a:pt x="113" y="79"/>
                  </a:moveTo>
                  <a:cubicBezTo>
                    <a:pt x="144" y="71"/>
                    <a:pt x="144" y="71"/>
                    <a:pt x="144" y="71"/>
                  </a:cubicBezTo>
                  <a:cubicBezTo>
                    <a:pt x="163" y="78"/>
                    <a:pt x="163" y="78"/>
                    <a:pt x="163" y="78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13" y="85"/>
                    <a:pt x="113" y="85"/>
                    <a:pt x="113" y="85"/>
                  </a:cubicBezTo>
                  <a:lnTo>
                    <a:pt x="113" y="79"/>
                  </a:lnTo>
                  <a:close/>
                  <a:moveTo>
                    <a:pt x="278" y="41"/>
                  </a:moveTo>
                  <a:cubicBezTo>
                    <a:pt x="278" y="48"/>
                    <a:pt x="278" y="48"/>
                    <a:pt x="278" y="48"/>
                  </a:cubicBezTo>
                  <a:cubicBezTo>
                    <a:pt x="272" y="48"/>
                    <a:pt x="272" y="48"/>
                    <a:pt x="272" y="48"/>
                  </a:cubicBezTo>
                  <a:cubicBezTo>
                    <a:pt x="272" y="41"/>
                    <a:pt x="272" y="41"/>
                    <a:pt x="272" y="41"/>
                  </a:cubicBezTo>
                  <a:lnTo>
                    <a:pt x="278" y="41"/>
                  </a:lnTo>
                  <a:close/>
                  <a:moveTo>
                    <a:pt x="287" y="41"/>
                  </a:moveTo>
                  <a:cubicBezTo>
                    <a:pt x="287" y="48"/>
                    <a:pt x="287" y="48"/>
                    <a:pt x="287" y="48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80" y="41"/>
                    <a:pt x="280" y="41"/>
                    <a:pt x="280" y="41"/>
                  </a:cubicBezTo>
                  <a:lnTo>
                    <a:pt x="287" y="41"/>
                  </a:lnTo>
                  <a:close/>
                  <a:moveTo>
                    <a:pt x="295" y="41"/>
                  </a:moveTo>
                  <a:cubicBezTo>
                    <a:pt x="295" y="48"/>
                    <a:pt x="295" y="48"/>
                    <a:pt x="295" y="48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8" y="41"/>
                    <a:pt x="288" y="41"/>
                    <a:pt x="288" y="41"/>
                  </a:cubicBezTo>
                  <a:lnTo>
                    <a:pt x="295" y="41"/>
                  </a:lnTo>
                  <a:close/>
                  <a:moveTo>
                    <a:pt x="304" y="41"/>
                  </a:moveTo>
                  <a:cubicBezTo>
                    <a:pt x="304" y="48"/>
                    <a:pt x="304" y="48"/>
                    <a:pt x="304" y="48"/>
                  </a:cubicBezTo>
                  <a:cubicBezTo>
                    <a:pt x="297" y="48"/>
                    <a:pt x="297" y="48"/>
                    <a:pt x="297" y="48"/>
                  </a:cubicBezTo>
                  <a:cubicBezTo>
                    <a:pt x="297" y="41"/>
                    <a:pt x="297" y="41"/>
                    <a:pt x="297" y="41"/>
                  </a:cubicBezTo>
                  <a:lnTo>
                    <a:pt x="304" y="41"/>
                  </a:lnTo>
                  <a:close/>
                  <a:moveTo>
                    <a:pt x="312" y="41"/>
                  </a:moveTo>
                  <a:cubicBezTo>
                    <a:pt x="312" y="48"/>
                    <a:pt x="312" y="48"/>
                    <a:pt x="312" y="48"/>
                  </a:cubicBezTo>
                  <a:cubicBezTo>
                    <a:pt x="305" y="48"/>
                    <a:pt x="305" y="48"/>
                    <a:pt x="305" y="48"/>
                  </a:cubicBezTo>
                  <a:cubicBezTo>
                    <a:pt x="305" y="41"/>
                    <a:pt x="305" y="41"/>
                    <a:pt x="305" y="41"/>
                  </a:cubicBezTo>
                  <a:lnTo>
                    <a:pt x="312" y="41"/>
                  </a:lnTo>
                  <a:close/>
                  <a:moveTo>
                    <a:pt x="295" y="67"/>
                  </a:moveTo>
                  <a:cubicBezTo>
                    <a:pt x="288" y="67"/>
                    <a:pt x="288" y="67"/>
                    <a:pt x="288" y="67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95" y="60"/>
                    <a:pt x="295" y="60"/>
                    <a:pt x="295" y="60"/>
                  </a:cubicBezTo>
                  <a:lnTo>
                    <a:pt x="295" y="67"/>
                  </a:lnTo>
                  <a:close/>
                  <a:moveTo>
                    <a:pt x="297" y="60"/>
                  </a:moveTo>
                  <a:cubicBezTo>
                    <a:pt x="304" y="60"/>
                    <a:pt x="304" y="60"/>
                    <a:pt x="304" y="60"/>
                  </a:cubicBezTo>
                  <a:cubicBezTo>
                    <a:pt x="304" y="67"/>
                    <a:pt x="304" y="67"/>
                    <a:pt x="304" y="67"/>
                  </a:cubicBezTo>
                  <a:cubicBezTo>
                    <a:pt x="297" y="67"/>
                    <a:pt x="297" y="67"/>
                    <a:pt x="297" y="67"/>
                  </a:cubicBezTo>
                  <a:lnTo>
                    <a:pt x="297" y="60"/>
                  </a:lnTo>
                  <a:close/>
                  <a:moveTo>
                    <a:pt x="287" y="67"/>
                  </a:moveTo>
                  <a:cubicBezTo>
                    <a:pt x="280" y="67"/>
                    <a:pt x="280" y="67"/>
                    <a:pt x="280" y="67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7" y="60"/>
                    <a:pt x="287" y="60"/>
                    <a:pt x="287" y="60"/>
                  </a:cubicBezTo>
                  <a:lnTo>
                    <a:pt x="287" y="67"/>
                  </a:lnTo>
                  <a:close/>
                  <a:moveTo>
                    <a:pt x="278" y="67"/>
                  </a:moveTo>
                  <a:cubicBezTo>
                    <a:pt x="272" y="67"/>
                    <a:pt x="272" y="67"/>
                    <a:pt x="272" y="67"/>
                  </a:cubicBezTo>
                  <a:cubicBezTo>
                    <a:pt x="272" y="60"/>
                    <a:pt x="272" y="60"/>
                    <a:pt x="272" y="60"/>
                  </a:cubicBezTo>
                  <a:cubicBezTo>
                    <a:pt x="278" y="60"/>
                    <a:pt x="278" y="60"/>
                    <a:pt x="278" y="60"/>
                  </a:cubicBezTo>
                  <a:lnTo>
                    <a:pt x="278" y="67"/>
                  </a:lnTo>
                  <a:close/>
                  <a:moveTo>
                    <a:pt x="278" y="69"/>
                  </a:moveTo>
                  <a:cubicBezTo>
                    <a:pt x="278" y="77"/>
                    <a:pt x="278" y="77"/>
                    <a:pt x="278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69"/>
                    <a:pt x="272" y="69"/>
                    <a:pt x="272" y="69"/>
                  </a:cubicBezTo>
                  <a:lnTo>
                    <a:pt x="278" y="69"/>
                  </a:lnTo>
                  <a:close/>
                  <a:moveTo>
                    <a:pt x="280" y="69"/>
                  </a:moveTo>
                  <a:cubicBezTo>
                    <a:pt x="287" y="69"/>
                    <a:pt x="287" y="69"/>
                    <a:pt x="287" y="69"/>
                  </a:cubicBezTo>
                  <a:cubicBezTo>
                    <a:pt x="287" y="77"/>
                    <a:pt x="287" y="77"/>
                    <a:pt x="287" y="77"/>
                  </a:cubicBezTo>
                  <a:cubicBezTo>
                    <a:pt x="280" y="77"/>
                    <a:pt x="280" y="77"/>
                    <a:pt x="280" y="77"/>
                  </a:cubicBezTo>
                  <a:lnTo>
                    <a:pt x="280" y="69"/>
                  </a:lnTo>
                  <a:close/>
                  <a:moveTo>
                    <a:pt x="288" y="69"/>
                  </a:moveTo>
                  <a:cubicBezTo>
                    <a:pt x="295" y="69"/>
                    <a:pt x="295" y="69"/>
                    <a:pt x="295" y="69"/>
                  </a:cubicBezTo>
                  <a:cubicBezTo>
                    <a:pt x="295" y="77"/>
                    <a:pt x="295" y="77"/>
                    <a:pt x="295" y="77"/>
                  </a:cubicBezTo>
                  <a:cubicBezTo>
                    <a:pt x="288" y="77"/>
                    <a:pt x="288" y="77"/>
                    <a:pt x="288" y="77"/>
                  </a:cubicBezTo>
                  <a:lnTo>
                    <a:pt x="288" y="69"/>
                  </a:lnTo>
                  <a:close/>
                  <a:moveTo>
                    <a:pt x="297" y="69"/>
                  </a:moveTo>
                  <a:cubicBezTo>
                    <a:pt x="304" y="69"/>
                    <a:pt x="304" y="69"/>
                    <a:pt x="304" y="69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297" y="77"/>
                    <a:pt x="297" y="77"/>
                    <a:pt x="297" y="77"/>
                  </a:cubicBezTo>
                  <a:lnTo>
                    <a:pt x="297" y="69"/>
                  </a:lnTo>
                  <a:close/>
                  <a:moveTo>
                    <a:pt x="305" y="69"/>
                  </a:moveTo>
                  <a:cubicBezTo>
                    <a:pt x="312" y="69"/>
                    <a:pt x="312" y="69"/>
                    <a:pt x="312" y="6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05" y="77"/>
                    <a:pt x="305" y="77"/>
                    <a:pt x="305" y="77"/>
                  </a:cubicBezTo>
                  <a:lnTo>
                    <a:pt x="305" y="69"/>
                  </a:lnTo>
                  <a:close/>
                  <a:moveTo>
                    <a:pt x="305" y="67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12" y="60"/>
                    <a:pt x="312" y="60"/>
                    <a:pt x="312" y="60"/>
                  </a:cubicBezTo>
                  <a:cubicBezTo>
                    <a:pt x="312" y="67"/>
                    <a:pt x="312" y="67"/>
                    <a:pt x="312" y="67"/>
                  </a:cubicBezTo>
                  <a:lnTo>
                    <a:pt x="305" y="67"/>
                  </a:lnTo>
                  <a:close/>
                  <a:moveTo>
                    <a:pt x="305" y="58"/>
                  </a:moveTo>
                  <a:cubicBezTo>
                    <a:pt x="305" y="50"/>
                    <a:pt x="305" y="50"/>
                    <a:pt x="305" y="50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2" y="58"/>
                    <a:pt x="312" y="58"/>
                    <a:pt x="312" y="58"/>
                  </a:cubicBezTo>
                  <a:lnTo>
                    <a:pt x="305" y="58"/>
                  </a:lnTo>
                  <a:close/>
                  <a:moveTo>
                    <a:pt x="304" y="58"/>
                  </a:moveTo>
                  <a:cubicBezTo>
                    <a:pt x="297" y="58"/>
                    <a:pt x="297" y="58"/>
                    <a:pt x="297" y="58"/>
                  </a:cubicBezTo>
                  <a:cubicBezTo>
                    <a:pt x="297" y="50"/>
                    <a:pt x="297" y="50"/>
                    <a:pt x="297" y="50"/>
                  </a:cubicBezTo>
                  <a:cubicBezTo>
                    <a:pt x="304" y="50"/>
                    <a:pt x="304" y="50"/>
                    <a:pt x="304" y="50"/>
                  </a:cubicBezTo>
                  <a:lnTo>
                    <a:pt x="304" y="58"/>
                  </a:lnTo>
                  <a:close/>
                  <a:moveTo>
                    <a:pt x="295" y="58"/>
                  </a:moveTo>
                  <a:cubicBezTo>
                    <a:pt x="288" y="58"/>
                    <a:pt x="288" y="58"/>
                    <a:pt x="288" y="58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95" y="50"/>
                    <a:pt x="295" y="50"/>
                    <a:pt x="295" y="50"/>
                  </a:cubicBezTo>
                  <a:lnTo>
                    <a:pt x="295" y="58"/>
                  </a:lnTo>
                  <a:close/>
                  <a:moveTo>
                    <a:pt x="287" y="58"/>
                  </a:moveTo>
                  <a:cubicBezTo>
                    <a:pt x="280" y="58"/>
                    <a:pt x="280" y="58"/>
                    <a:pt x="280" y="58"/>
                  </a:cubicBezTo>
                  <a:cubicBezTo>
                    <a:pt x="280" y="50"/>
                    <a:pt x="280" y="50"/>
                    <a:pt x="280" y="50"/>
                  </a:cubicBezTo>
                  <a:cubicBezTo>
                    <a:pt x="287" y="50"/>
                    <a:pt x="287" y="50"/>
                    <a:pt x="287" y="50"/>
                  </a:cubicBezTo>
                  <a:lnTo>
                    <a:pt x="287" y="58"/>
                  </a:lnTo>
                  <a:close/>
                  <a:moveTo>
                    <a:pt x="278" y="58"/>
                  </a:moveTo>
                  <a:cubicBezTo>
                    <a:pt x="272" y="58"/>
                    <a:pt x="272" y="58"/>
                    <a:pt x="272" y="58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8" y="50"/>
                    <a:pt x="278" y="50"/>
                    <a:pt x="278" y="50"/>
                  </a:cubicBezTo>
                  <a:lnTo>
                    <a:pt x="278" y="58"/>
                  </a:lnTo>
                  <a:close/>
                  <a:moveTo>
                    <a:pt x="270" y="58"/>
                  </a:moveTo>
                  <a:cubicBezTo>
                    <a:pt x="263" y="58"/>
                    <a:pt x="263" y="58"/>
                    <a:pt x="263" y="58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70" y="50"/>
                    <a:pt x="270" y="50"/>
                    <a:pt x="270" y="50"/>
                  </a:cubicBezTo>
                  <a:lnTo>
                    <a:pt x="270" y="58"/>
                  </a:lnTo>
                  <a:close/>
                  <a:moveTo>
                    <a:pt x="270" y="60"/>
                  </a:moveTo>
                  <a:cubicBezTo>
                    <a:pt x="270" y="67"/>
                    <a:pt x="270" y="67"/>
                    <a:pt x="270" y="67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3" y="60"/>
                    <a:pt x="263" y="60"/>
                    <a:pt x="263" y="60"/>
                  </a:cubicBezTo>
                  <a:lnTo>
                    <a:pt x="270" y="60"/>
                  </a:lnTo>
                  <a:close/>
                  <a:moveTo>
                    <a:pt x="270" y="69"/>
                  </a:moveTo>
                  <a:cubicBezTo>
                    <a:pt x="270" y="77"/>
                    <a:pt x="270" y="77"/>
                    <a:pt x="270" y="77"/>
                  </a:cubicBezTo>
                  <a:cubicBezTo>
                    <a:pt x="263" y="77"/>
                    <a:pt x="263" y="77"/>
                    <a:pt x="263" y="77"/>
                  </a:cubicBezTo>
                  <a:cubicBezTo>
                    <a:pt x="263" y="69"/>
                    <a:pt x="263" y="69"/>
                    <a:pt x="263" y="69"/>
                  </a:cubicBezTo>
                  <a:lnTo>
                    <a:pt x="270" y="69"/>
                  </a:lnTo>
                  <a:close/>
                  <a:moveTo>
                    <a:pt x="270" y="79"/>
                  </a:moveTo>
                  <a:cubicBezTo>
                    <a:pt x="270" y="86"/>
                    <a:pt x="270" y="86"/>
                    <a:pt x="270" y="86"/>
                  </a:cubicBezTo>
                  <a:cubicBezTo>
                    <a:pt x="263" y="86"/>
                    <a:pt x="263" y="86"/>
                    <a:pt x="263" y="86"/>
                  </a:cubicBezTo>
                  <a:cubicBezTo>
                    <a:pt x="263" y="79"/>
                    <a:pt x="263" y="79"/>
                    <a:pt x="263" y="79"/>
                  </a:cubicBezTo>
                  <a:lnTo>
                    <a:pt x="270" y="79"/>
                  </a:lnTo>
                  <a:close/>
                  <a:moveTo>
                    <a:pt x="272" y="79"/>
                  </a:moveTo>
                  <a:cubicBezTo>
                    <a:pt x="278" y="79"/>
                    <a:pt x="278" y="79"/>
                    <a:pt x="278" y="79"/>
                  </a:cubicBezTo>
                  <a:cubicBezTo>
                    <a:pt x="278" y="86"/>
                    <a:pt x="278" y="86"/>
                    <a:pt x="278" y="86"/>
                  </a:cubicBezTo>
                  <a:cubicBezTo>
                    <a:pt x="272" y="86"/>
                    <a:pt x="272" y="86"/>
                    <a:pt x="272" y="86"/>
                  </a:cubicBezTo>
                  <a:lnTo>
                    <a:pt x="272" y="79"/>
                  </a:lnTo>
                  <a:close/>
                  <a:moveTo>
                    <a:pt x="280" y="79"/>
                  </a:moveTo>
                  <a:cubicBezTo>
                    <a:pt x="287" y="79"/>
                    <a:pt x="287" y="79"/>
                    <a:pt x="287" y="79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0" y="86"/>
                    <a:pt x="280" y="86"/>
                    <a:pt x="280" y="86"/>
                  </a:cubicBezTo>
                  <a:lnTo>
                    <a:pt x="280" y="79"/>
                  </a:lnTo>
                  <a:close/>
                  <a:moveTo>
                    <a:pt x="288" y="79"/>
                  </a:moveTo>
                  <a:cubicBezTo>
                    <a:pt x="295" y="79"/>
                    <a:pt x="295" y="79"/>
                    <a:pt x="295" y="79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88" y="86"/>
                    <a:pt x="288" y="86"/>
                    <a:pt x="288" y="86"/>
                  </a:cubicBezTo>
                  <a:lnTo>
                    <a:pt x="288" y="79"/>
                  </a:lnTo>
                  <a:close/>
                  <a:moveTo>
                    <a:pt x="297" y="79"/>
                  </a:moveTo>
                  <a:cubicBezTo>
                    <a:pt x="304" y="79"/>
                    <a:pt x="304" y="79"/>
                    <a:pt x="304" y="79"/>
                  </a:cubicBezTo>
                  <a:cubicBezTo>
                    <a:pt x="304" y="86"/>
                    <a:pt x="304" y="86"/>
                    <a:pt x="304" y="86"/>
                  </a:cubicBezTo>
                  <a:cubicBezTo>
                    <a:pt x="297" y="86"/>
                    <a:pt x="297" y="86"/>
                    <a:pt x="297" y="86"/>
                  </a:cubicBezTo>
                  <a:lnTo>
                    <a:pt x="297" y="79"/>
                  </a:lnTo>
                  <a:close/>
                  <a:moveTo>
                    <a:pt x="305" y="79"/>
                  </a:moveTo>
                  <a:cubicBezTo>
                    <a:pt x="312" y="79"/>
                    <a:pt x="312" y="79"/>
                    <a:pt x="312" y="79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05" y="86"/>
                    <a:pt x="305" y="86"/>
                    <a:pt x="305" y="86"/>
                  </a:cubicBezTo>
                  <a:lnTo>
                    <a:pt x="305" y="79"/>
                  </a:lnTo>
                  <a:close/>
                  <a:moveTo>
                    <a:pt x="270" y="48"/>
                  </a:moveTo>
                  <a:cubicBezTo>
                    <a:pt x="263" y="48"/>
                    <a:pt x="263" y="48"/>
                    <a:pt x="263" y="48"/>
                  </a:cubicBezTo>
                  <a:cubicBezTo>
                    <a:pt x="263" y="41"/>
                    <a:pt x="263" y="41"/>
                    <a:pt x="263" y="41"/>
                  </a:cubicBezTo>
                  <a:cubicBezTo>
                    <a:pt x="270" y="41"/>
                    <a:pt x="270" y="41"/>
                    <a:pt x="270" y="41"/>
                  </a:cubicBezTo>
                  <a:lnTo>
                    <a:pt x="270" y="48"/>
                  </a:lnTo>
                  <a:close/>
                  <a:moveTo>
                    <a:pt x="263" y="88"/>
                  </a:moveTo>
                  <a:cubicBezTo>
                    <a:pt x="270" y="88"/>
                    <a:pt x="270" y="88"/>
                    <a:pt x="270" y="88"/>
                  </a:cubicBezTo>
                  <a:cubicBezTo>
                    <a:pt x="270" y="95"/>
                    <a:pt x="270" y="95"/>
                    <a:pt x="270" y="95"/>
                  </a:cubicBezTo>
                  <a:cubicBezTo>
                    <a:pt x="263" y="95"/>
                    <a:pt x="263" y="95"/>
                    <a:pt x="263" y="95"/>
                  </a:cubicBezTo>
                  <a:lnTo>
                    <a:pt x="263" y="88"/>
                  </a:lnTo>
                  <a:close/>
                  <a:moveTo>
                    <a:pt x="272" y="88"/>
                  </a:moveTo>
                  <a:cubicBezTo>
                    <a:pt x="278" y="88"/>
                    <a:pt x="278" y="88"/>
                    <a:pt x="278" y="88"/>
                  </a:cubicBezTo>
                  <a:cubicBezTo>
                    <a:pt x="278" y="95"/>
                    <a:pt x="278" y="95"/>
                    <a:pt x="278" y="95"/>
                  </a:cubicBezTo>
                  <a:cubicBezTo>
                    <a:pt x="272" y="95"/>
                    <a:pt x="272" y="95"/>
                    <a:pt x="272" y="95"/>
                  </a:cubicBezTo>
                  <a:lnTo>
                    <a:pt x="272" y="88"/>
                  </a:lnTo>
                  <a:close/>
                  <a:moveTo>
                    <a:pt x="280" y="88"/>
                  </a:moveTo>
                  <a:cubicBezTo>
                    <a:pt x="287" y="88"/>
                    <a:pt x="287" y="88"/>
                    <a:pt x="287" y="88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0" y="95"/>
                    <a:pt x="280" y="95"/>
                    <a:pt x="280" y="95"/>
                  </a:cubicBezTo>
                  <a:lnTo>
                    <a:pt x="280" y="88"/>
                  </a:lnTo>
                  <a:close/>
                  <a:moveTo>
                    <a:pt x="288" y="88"/>
                  </a:moveTo>
                  <a:cubicBezTo>
                    <a:pt x="295" y="88"/>
                    <a:pt x="295" y="88"/>
                    <a:pt x="295" y="88"/>
                  </a:cubicBezTo>
                  <a:cubicBezTo>
                    <a:pt x="295" y="95"/>
                    <a:pt x="295" y="95"/>
                    <a:pt x="295" y="95"/>
                  </a:cubicBezTo>
                  <a:cubicBezTo>
                    <a:pt x="288" y="95"/>
                    <a:pt x="288" y="95"/>
                    <a:pt x="288" y="95"/>
                  </a:cubicBezTo>
                  <a:lnTo>
                    <a:pt x="288" y="88"/>
                  </a:lnTo>
                  <a:close/>
                  <a:moveTo>
                    <a:pt x="297" y="88"/>
                  </a:moveTo>
                  <a:cubicBezTo>
                    <a:pt x="304" y="88"/>
                    <a:pt x="304" y="88"/>
                    <a:pt x="304" y="88"/>
                  </a:cubicBezTo>
                  <a:cubicBezTo>
                    <a:pt x="304" y="95"/>
                    <a:pt x="304" y="95"/>
                    <a:pt x="304" y="95"/>
                  </a:cubicBezTo>
                  <a:cubicBezTo>
                    <a:pt x="297" y="95"/>
                    <a:pt x="297" y="95"/>
                    <a:pt x="297" y="95"/>
                  </a:cubicBezTo>
                  <a:lnTo>
                    <a:pt x="297" y="88"/>
                  </a:lnTo>
                  <a:close/>
                  <a:moveTo>
                    <a:pt x="305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312" y="95"/>
                    <a:pt x="312" y="95"/>
                    <a:pt x="312" y="95"/>
                  </a:cubicBezTo>
                  <a:cubicBezTo>
                    <a:pt x="305" y="95"/>
                    <a:pt x="305" y="95"/>
                    <a:pt x="305" y="95"/>
                  </a:cubicBezTo>
                  <a:lnTo>
                    <a:pt x="305" y="88"/>
                  </a:lnTo>
                  <a:close/>
                  <a:moveTo>
                    <a:pt x="312" y="36"/>
                  </a:moveTo>
                  <a:cubicBezTo>
                    <a:pt x="312" y="39"/>
                    <a:pt x="312" y="39"/>
                    <a:pt x="312" y="39"/>
                  </a:cubicBezTo>
                  <a:cubicBezTo>
                    <a:pt x="305" y="39"/>
                    <a:pt x="305" y="39"/>
                    <a:pt x="305" y="39"/>
                  </a:cubicBezTo>
                  <a:cubicBezTo>
                    <a:pt x="305" y="39"/>
                    <a:pt x="304" y="39"/>
                    <a:pt x="304" y="39"/>
                  </a:cubicBezTo>
                  <a:cubicBezTo>
                    <a:pt x="304" y="39"/>
                    <a:pt x="304" y="39"/>
                    <a:pt x="304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7" y="39"/>
                    <a:pt x="287" y="39"/>
                    <a:pt x="287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0" y="39"/>
                  </a:cubicBezTo>
                  <a:cubicBezTo>
                    <a:pt x="263" y="39"/>
                    <a:pt x="263" y="39"/>
                    <a:pt x="263" y="39"/>
                  </a:cubicBezTo>
                  <a:cubicBezTo>
                    <a:pt x="263" y="3"/>
                    <a:pt x="263" y="3"/>
                    <a:pt x="263" y="3"/>
                  </a:cubicBezTo>
                  <a:lnTo>
                    <a:pt x="312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281">
              <a:extLst>
                <a:ext uri="{FF2B5EF4-FFF2-40B4-BE49-F238E27FC236}">
                  <a16:creationId xmlns:a16="http://schemas.microsoft.com/office/drawing/2014/main" id="{369DD39F-B387-4523-BC5A-1C473AE1A8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13238" y="4302125"/>
              <a:ext cx="434975" cy="531813"/>
            </a:xfrm>
            <a:custGeom>
              <a:avLst/>
              <a:gdLst>
                <a:gd name="T0" fmla="*/ 217 w 274"/>
                <a:gd name="T1" fmla="*/ 119 h 335"/>
                <a:gd name="T2" fmla="*/ 178 w 274"/>
                <a:gd name="T3" fmla="*/ 80 h 335"/>
                <a:gd name="T4" fmla="*/ 217 w 274"/>
                <a:gd name="T5" fmla="*/ 80 h 335"/>
                <a:gd name="T6" fmla="*/ 139 w 274"/>
                <a:gd name="T7" fmla="*/ 0 h 335"/>
                <a:gd name="T8" fmla="*/ 56 w 274"/>
                <a:gd name="T9" fmla="*/ 80 h 335"/>
                <a:gd name="T10" fmla="*/ 96 w 274"/>
                <a:gd name="T11" fmla="*/ 80 h 335"/>
                <a:gd name="T12" fmla="*/ 56 w 274"/>
                <a:gd name="T13" fmla="*/ 119 h 335"/>
                <a:gd name="T14" fmla="*/ 96 w 274"/>
                <a:gd name="T15" fmla="*/ 119 h 335"/>
                <a:gd name="T16" fmla="*/ 0 w 274"/>
                <a:gd name="T17" fmla="*/ 216 h 335"/>
                <a:gd name="T18" fmla="*/ 117 w 274"/>
                <a:gd name="T19" fmla="*/ 216 h 335"/>
                <a:gd name="T20" fmla="*/ 117 w 274"/>
                <a:gd name="T21" fmla="*/ 335 h 335"/>
                <a:gd name="T22" fmla="*/ 156 w 274"/>
                <a:gd name="T23" fmla="*/ 335 h 335"/>
                <a:gd name="T24" fmla="*/ 156 w 274"/>
                <a:gd name="T25" fmla="*/ 216 h 335"/>
                <a:gd name="T26" fmla="*/ 274 w 274"/>
                <a:gd name="T27" fmla="*/ 216 h 335"/>
                <a:gd name="T28" fmla="*/ 183 w 274"/>
                <a:gd name="T29" fmla="*/ 119 h 335"/>
                <a:gd name="T30" fmla="*/ 217 w 274"/>
                <a:gd name="T31" fmla="*/ 119 h 335"/>
                <a:gd name="T32" fmla="*/ 252 w 274"/>
                <a:gd name="T33" fmla="*/ 207 h 335"/>
                <a:gd name="T34" fmla="*/ 152 w 274"/>
                <a:gd name="T35" fmla="*/ 207 h 335"/>
                <a:gd name="T36" fmla="*/ 152 w 274"/>
                <a:gd name="T37" fmla="*/ 331 h 335"/>
                <a:gd name="T38" fmla="*/ 122 w 274"/>
                <a:gd name="T39" fmla="*/ 331 h 335"/>
                <a:gd name="T40" fmla="*/ 122 w 274"/>
                <a:gd name="T41" fmla="*/ 207 h 335"/>
                <a:gd name="T42" fmla="*/ 21 w 274"/>
                <a:gd name="T43" fmla="*/ 207 h 335"/>
                <a:gd name="T44" fmla="*/ 113 w 274"/>
                <a:gd name="T45" fmla="*/ 110 h 335"/>
                <a:gd name="T46" fmla="*/ 78 w 274"/>
                <a:gd name="T47" fmla="*/ 110 h 335"/>
                <a:gd name="T48" fmla="*/ 113 w 274"/>
                <a:gd name="T49" fmla="*/ 75 h 335"/>
                <a:gd name="T50" fmla="*/ 78 w 274"/>
                <a:gd name="T51" fmla="*/ 75 h 335"/>
                <a:gd name="T52" fmla="*/ 139 w 274"/>
                <a:gd name="T53" fmla="*/ 9 h 335"/>
                <a:gd name="T54" fmla="*/ 200 w 274"/>
                <a:gd name="T55" fmla="*/ 75 h 335"/>
                <a:gd name="T56" fmla="*/ 161 w 274"/>
                <a:gd name="T57" fmla="*/ 75 h 335"/>
                <a:gd name="T58" fmla="*/ 200 w 274"/>
                <a:gd name="T59" fmla="*/ 110 h 335"/>
                <a:gd name="T60" fmla="*/ 161 w 274"/>
                <a:gd name="T61" fmla="*/ 110 h 335"/>
                <a:gd name="T62" fmla="*/ 252 w 274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7" y="216"/>
                  </a:lnTo>
                  <a:lnTo>
                    <a:pt x="117" y="335"/>
                  </a:lnTo>
                  <a:lnTo>
                    <a:pt x="156" y="335"/>
                  </a:lnTo>
                  <a:lnTo>
                    <a:pt x="156" y="216"/>
                  </a:lnTo>
                  <a:lnTo>
                    <a:pt x="274" y="216"/>
                  </a:lnTo>
                  <a:lnTo>
                    <a:pt x="183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52" y="207"/>
                  </a:lnTo>
                  <a:lnTo>
                    <a:pt x="152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1" y="207"/>
                  </a:lnTo>
                  <a:lnTo>
                    <a:pt x="113" y="110"/>
                  </a:lnTo>
                  <a:lnTo>
                    <a:pt x="78" y="110"/>
                  </a:lnTo>
                  <a:lnTo>
                    <a:pt x="113" y="75"/>
                  </a:lnTo>
                  <a:lnTo>
                    <a:pt x="78" y="75"/>
                  </a:lnTo>
                  <a:lnTo>
                    <a:pt x="139" y="9"/>
                  </a:lnTo>
                  <a:lnTo>
                    <a:pt x="200" y="75"/>
                  </a:lnTo>
                  <a:lnTo>
                    <a:pt x="161" y="75"/>
                  </a:lnTo>
                  <a:lnTo>
                    <a:pt x="200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282">
              <a:extLst>
                <a:ext uri="{FF2B5EF4-FFF2-40B4-BE49-F238E27FC236}">
                  <a16:creationId xmlns:a16="http://schemas.microsoft.com/office/drawing/2014/main" id="{10FB6437-38C5-4800-9074-8CD7CFD60F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81875" y="4302125"/>
              <a:ext cx="428625" cy="531813"/>
            </a:xfrm>
            <a:custGeom>
              <a:avLst/>
              <a:gdLst>
                <a:gd name="T0" fmla="*/ 217 w 270"/>
                <a:gd name="T1" fmla="*/ 119 h 335"/>
                <a:gd name="T2" fmla="*/ 178 w 270"/>
                <a:gd name="T3" fmla="*/ 80 h 335"/>
                <a:gd name="T4" fmla="*/ 217 w 270"/>
                <a:gd name="T5" fmla="*/ 80 h 335"/>
                <a:gd name="T6" fmla="*/ 139 w 270"/>
                <a:gd name="T7" fmla="*/ 0 h 335"/>
                <a:gd name="T8" fmla="*/ 56 w 270"/>
                <a:gd name="T9" fmla="*/ 80 h 335"/>
                <a:gd name="T10" fmla="*/ 96 w 270"/>
                <a:gd name="T11" fmla="*/ 80 h 335"/>
                <a:gd name="T12" fmla="*/ 56 w 270"/>
                <a:gd name="T13" fmla="*/ 119 h 335"/>
                <a:gd name="T14" fmla="*/ 96 w 270"/>
                <a:gd name="T15" fmla="*/ 119 h 335"/>
                <a:gd name="T16" fmla="*/ 0 w 270"/>
                <a:gd name="T17" fmla="*/ 216 h 335"/>
                <a:gd name="T18" fmla="*/ 113 w 270"/>
                <a:gd name="T19" fmla="*/ 216 h 335"/>
                <a:gd name="T20" fmla="*/ 113 w 270"/>
                <a:gd name="T21" fmla="*/ 335 h 335"/>
                <a:gd name="T22" fmla="*/ 157 w 270"/>
                <a:gd name="T23" fmla="*/ 335 h 335"/>
                <a:gd name="T24" fmla="*/ 157 w 270"/>
                <a:gd name="T25" fmla="*/ 216 h 335"/>
                <a:gd name="T26" fmla="*/ 270 w 270"/>
                <a:gd name="T27" fmla="*/ 216 h 335"/>
                <a:gd name="T28" fmla="*/ 178 w 270"/>
                <a:gd name="T29" fmla="*/ 119 h 335"/>
                <a:gd name="T30" fmla="*/ 217 w 270"/>
                <a:gd name="T31" fmla="*/ 119 h 335"/>
                <a:gd name="T32" fmla="*/ 252 w 270"/>
                <a:gd name="T33" fmla="*/ 207 h 335"/>
                <a:gd name="T34" fmla="*/ 148 w 270"/>
                <a:gd name="T35" fmla="*/ 207 h 335"/>
                <a:gd name="T36" fmla="*/ 148 w 270"/>
                <a:gd name="T37" fmla="*/ 331 h 335"/>
                <a:gd name="T38" fmla="*/ 122 w 270"/>
                <a:gd name="T39" fmla="*/ 331 h 335"/>
                <a:gd name="T40" fmla="*/ 122 w 270"/>
                <a:gd name="T41" fmla="*/ 207 h 335"/>
                <a:gd name="T42" fmla="*/ 22 w 270"/>
                <a:gd name="T43" fmla="*/ 207 h 335"/>
                <a:gd name="T44" fmla="*/ 113 w 270"/>
                <a:gd name="T45" fmla="*/ 110 h 335"/>
                <a:gd name="T46" fmla="*/ 74 w 270"/>
                <a:gd name="T47" fmla="*/ 110 h 335"/>
                <a:gd name="T48" fmla="*/ 113 w 270"/>
                <a:gd name="T49" fmla="*/ 75 h 335"/>
                <a:gd name="T50" fmla="*/ 74 w 270"/>
                <a:gd name="T51" fmla="*/ 75 h 335"/>
                <a:gd name="T52" fmla="*/ 139 w 270"/>
                <a:gd name="T53" fmla="*/ 9 h 335"/>
                <a:gd name="T54" fmla="*/ 196 w 270"/>
                <a:gd name="T55" fmla="*/ 75 h 335"/>
                <a:gd name="T56" fmla="*/ 161 w 270"/>
                <a:gd name="T57" fmla="*/ 75 h 335"/>
                <a:gd name="T58" fmla="*/ 196 w 270"/>
                <a:gd name="T59" fmla="*/ 110 h 335"/>
                <a:gd name="T60" fmla="*/ 161 w 270"/>
                <a:gd name="T61" fmla="*/ 110 h 335"/>
                <a:gd name="T62" fmla="*/ 252 w 270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0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3" y="216"/>
                  </a:lnTo>
                  <a:lnTo>
                    <a:pt x="113" y="335"/>
                  </a:lnTo>
                  <a:lnTo>
                    <a:pt x="157" y="335"/>
                  </a:lnTo>
                  <a:lnTo>
                    <a:pt x="157" y="216"/>
                  </a:lnTo>
                  <a:lnTo>
                    <a:pt x="270" y="216"/>
                  </a:lnTo>
                  <a:lnTo>
                    <a:pt x="178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48" y="207"/>
                  </a:lnTo>
                  <a:lnTo>
                    <a:pt x="148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2" y="207"/>
                  </a:lnTo>
                  <a:lnTo>
                    <a:pt x="113" y="110"/>
                  </a:lnTo>
                  <a:lnTo>
                    <a:pt x="74" y="110"/>
                  </a:lnTo>
                  <a:lnTo>
                    <a:pt x="113" y="75"/>
                  </a:lnTo>
                  <a:lnTo>
                    <a:pt x="74" y="75"/>
                  </a:lnTo>
                  <a:lnTo>
                    <a:pt x="139" y="9"/>
                  </a:lnTo>
                  <a:lnTo>
                    <a:pt x="196" y="75"/>
                  </a:lnTo>
                  <a:lnTo>
                    <a:pt x="161" y="75"/>
                  </a:lnTo>
                  <a:lnTo>
                    <a:pt x="196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283">
              <a:extLst>
                <a:ext uri="{FF2B5EF4-FFF2-40B4-BE49-F238E27FC236}">
                  <a16:creationId xmlns:a16="http://schemas.microsoft.com/office/drawing/2014/main" id="{7B78973E-1619-42EB-8796-1B7138B548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22100" y="4714875"/>
              <a:ext cx="26988" cy="34925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1 h 5"/>
                <a:gd name="T4" fmla="*/ 1 w 4"/>
                <a:gd name="T5" fmla="*/ 4 h 5"/>
                <a:gd name="T6" fmla="*/ 2 w 4"/>
                <a:gd name="T7" fmla="*/ 5 h 5"/>
                <a:gd name="T8" fmla="*/ 3 w 4"/>
                <a:gd name="T9" fmla="*/ 4 h 5"/>
                <a:gd name="T10" fmla="*/ 3 w 4"/>
                <a:gd name="T11" fmla="*/ 1 h 5"/>
                <a:gd name="T12" fmla="*/ 2 w 4"/>
                <a:gd name="T13" fmla="*/ 0 h 5"/>
                <a:gd name="T14" fmla="*/ 2 w 4"/>
                <a:gd name="T15" fmla="*/ 4 h 5"/>
                <a:gd name="T16" fmla="*/ 1 w 4"/>
                <a:gd name="T17" fmla="*/ 3 h 5"/>
                <a:gd name="T18" fmla="*/ 1 w 4"/>
                <a:gd name="T19" fmla="*/ 1 h 5"/>
                <a:gd name="T20" fmla="*/ 2 w 4"/>
                <a:gd name="T21" fmla="*/ 1 h 5"/>
                <a:gd name="T22" fmla="*/ 2 w 4"/>
                <a:gd name="T23" fmla="*/ 1 h 5"/>
                <a:gd name="T24" fmla="*/ 2 w 4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4"/>
                    <a:pt x="1" y="4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4" y="4"/>
                    <a:pt x="4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1" y="3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284">
              <a:extLst>
                <a:ext uri="{FF2B5EF4-FFF2-40B4-BE49-F238E27FC236}">
                  <a16:creationId xmlns:a16="http://schemas.microsoft.com/office/drawing/2014/main" id="{0CF61AB1-20C8-4227-A593-B84C538219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98300" y="4778375"/>
              <a:ext cx="20638" cy="34925"/>
            </a:xfrm>
            <a:custGeom>
              <a:avLst/>
              <a:gdLst>
                <a:gd name="T0" fmla="*/ 0 w 3"/>
                <a:gd name="T1" fmla="*/ 3 h 5"/>
                <a:gd name="T2" fmla="*/ 1 w 3"/>
                <a:gd name="T3" fmla="*/ 5 h 5"/>
                <a:gd name="T4" fmla="*/ 2 w 3"/>
                <a:gd name="T5" fmla="*/ 5 h 5"/>
                <a:gd name="T6" fmla="*/ 3 w 3"/>
                <a:gd name="T7" fmla="*/ 4 h 5"/>
                <a:gd name="T8" fmla="*/ 3 w 3"/>
                <a:gd name="T9" fmla="*/ 1 h 5"/>
                <a:gd name="T10" fmla="*/ 1 w 3"/>
                <a:gd name="T11" fmla="*/ 0 h 5"/>
                <a:gd name="T12" fmla="*/ 0 w 3"/>
                <a:gd name="T13" fmla="*/ 3 h 5"/>
                <a:gd name="T14" fmla="*/ 2 w 3"/>
                <a:gd name="T15" fmla="*/ 1 h 5"/>
                <a:gd name="T16" fmla="*/ 2 w 3"/>
                <a:gd name="T17" fmla="*/ 2 h 5"/>
                <a:gd name="T18" fmla="*/ 2 w 3"/>
                <a:gd name="T19" fmla="*/ 4 h 5"/>
                <a:gd name="T20" fmla="*/ 2 w 3"/>
                <a:gd name="T21" fmla="*/ 4 h 5"/>
                <a:gd name="T22" fmla="*/ 1 w 3"/>
                <a:gd name="T23" fmla="*/ 4 h 5"/>
                <a:gd name="T24" fmla="*/ 1 w 3"/>
                <a:gd name="T25" fmla="*/ 3 h 5"/>
                <a:gd name="T26" fmla="*/ 1 w 3"/>
                <a:gd name="T27" fmla="*/ 1 h 5"/>
                <a:gd name="T28" fmla="*/ 2 w 3"/>
                <a:gd name="T2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3" y="4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0" y="1"/>
                    <a:pt x="0" y="2"/>
                    <a:pt x="0" y="3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285">
              <a:extLst>
                <a:ext uri="{FF2B5EF4-FFF2-40B4-BE49-F238E27FC236}">
                  <a16:creationId xmlns:a16="http://schemas.microsoft.com/office/drawing/2014/main" id="{F3CC41FF-1F44-466E-8379-D095C9050E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41050" y="4232275"/>
              <a:ext cx="1244600" cy="615950"/>
            </a:xfrm>
            <a:custGeom>
              <a:avLst/>
              <a:gdLst>
                <a:gd name="T0" fmla="*/ 175 w 180"/>
                <a:gd name="T1" fmla="*/ 84 h 88"/>
                <a:gd name="T2" fmla="*/ 168 w 180"/>
                <a:gd name="T3" fmla="*/ 84 h 88"/>
                <a:gd name="T4" fmla="*/ 168 w 180"/>
                <a:gd name="T5" fmla="*/ 3 h 88"/>
                <a:gd name="T6" fmla="*/ 165 w 180"/>
                <a:gd name="T7" fmla="*/ 0 h 88"/>
                <a:gd name="T8" fmla="*/ 56 w 180"/>
                <a:gd name="T9" fmla="*/ 0 h 88"/>
                <a:gd name="T10" fmla="*/ 52 w 180"/>
                <a:gd name="T11" fmla="*/ 5 h 88"/>
                <a:gd name="T12" fmla="*/ 52 w 180"/>
                <a:gd name="T13" fmla="*/ 42 h 88"/>
                <a:gd name="T14" fmla="*/ 125 w 180"/>
                <a:gd name="T15" fmla="*/ 43 h 88"/>
                <a:gd name="T16" fmla="*/ 127 w 180"/>
                <a:gd name="T17" fmla="*/ 65 h 88"/>
                <a:gd name="T18" fmla="*/ 165 w 180"/>
                <a:gd name="T19" fmla="*/ 66 h 88"/>
                <a:gd name="T20" fmla="*/ 107 w 180"/>
                <a:gd name="T21" fmla="*/ 85 h 88"/>
                <a:gd name="T22" fmla="*/ 126 w 180"/>
                <a:gd name="T23" fmla="*/ 66 h 88"/>
                <a:gd name="T24" fmla="*/ 126 w 180"/>
                <a:gd name="T25" fmla="*/ 45 h 88"/>
                <a:gd name="T26" fmla="*/ 21 w 180"/>
                <a:gd name="T27" fmla="*/ 43 h 88"/>
                <a:gd name="T28" fmla="*/ 17 w 180"/>
                <a:gd name="T29" fmla="*/ 44 h 88"/>
                <a:gd name="T30" fmla="*/ 16 w 180"/>
                <a:gd name="T31" fmla="*/ 49 h 88"/>
                <a:gd name="T32" fmla="*/ 15 w 180"/>
                <a:gd name="T33" fmla="*/ 65 h 88"/>
                <a:gd name="T34" fmla="*/ 13 w 180"/>
                <a:gd name="T35" fmla="*/ 64 h 88"/>
                <a:gd name="T36" fmla="*/ 10 w 180"/>
                <a:gd name="T37" fmla="*/ 62 h 88"/>
                <a:gd name="T38" fmla="*/ 6 w 180"/>
                <a:gd name="T39" fmla="*/ 62 h 88"/>
                <a:gd name="T40" fmla="*/ 5 w 180"/>
                <a:gd name="T41" fmla="*/ 68 h 88"/>
                <a:gd name="T42" fmla="*/ 5 w 180"/>
                <a:gd name="T43" fmla="*/ 84 h 88"/>
                <a:gd name="T44" fmla="*/ 0 w 180"/>
                <a:gd name="T45" fmla="*/ 86 h 88"/>
                <a:gd name="T46" fmla="*/ 3 w 180"/>
                <a:gd name="T47" fmla="*/ 88 h 88"/>
                <a:gd name="T48" fmla="*/ 6 w 180"/>
                <a:gd name="T49" fmla="*/ 88 h 88"/>
                <a:gd name="T50" fmla="*/ 172 w 180"/>
                <a:gd name="T51" fmla="*/ 88 h 88"/>
                <a:gd name="T52" fmla="*/ 180 w 180"/>
                <a:gd name="T53" fmla="*/ 87 h 88"/>
                <a:gd name="T54" fmla="*/ 178 w 180"/>
                <a:gd name="T55" fmla="*/ 87 h 88"/>
                <a:gd name="T56" fmla="*/ 169 w 180"/>
                <a:gd name="T57" fmla="*/ 87 h 88"/>
                <a:gd name="T58" fmla="*/ 5 w 180"/>
                <a:gd name="T59" fmla="*/ 87 h 88"/>
                <a:gd name="T60" fmla="*/ 1 w 180"/>
                <a:gd name="T61" fmla="*/ 86 h 88"/>
                <a:gd name="T62" fmla="*/ 4 w 180"/>
                <a:gd name="T63" fmla="*/ 85 h 88"/>
                <a:gd name="T64" fmla="*/ 6 w 180"/>
                <a:gd name="T65" fmla="*/ 85 h 88"/>
                <a:gd name="T66" fmla="*/ 6 w 180"/>
                <a:gd name="T67" fmla="*/ 68 h 88"/>
                <a:gd name="T68" fmla="*/ 7 w 180"/>
                <a:gd name="T69" fmla="*/ 63 h 88"/>
                <a:gd name="T70" fmla="*/ 10 w 180"/>
                <a:gd name="T71" fmla="*/ 63 h 88"/>
                <a:gd name="T72" fmla="*/ 12 w 180"/>
                <a:gd name="T73" fmla="*/ 64 h 88"/>
                <a:gd name="T74" fmla="*/ 13 w 180"/>
                <a:gd name="T75" fmla="*/ 66 h 88"/>
                <a:gd name="T76" fmla="*/ 17 w 180"/>
                <a:gd name="T77" fmla="*/ 66 h 88"/>
                <a:gd name="T78" fmla="*/ 17 w 180"/>
                <a:gd name="T79" fmla="*/ 66 h 88"/>
                <a:gd name="T80" fmla="*/ 17 w 180"/>
                <a:gd name="T81" fmla="*/ 48 h 88"/>
                <a:gd name="T82" fmla="*/ 20 w 180"/>
                <a:gd name="T83" fmla="*/ 44 h 88"/>
                <a:gd name="T84" fmla="*/ 125 w 180"/>
                <a:gd name="T85" fmla="*/ 44 h 88"/>
                <a:gd name="T86" fmla="*/ 126 w 180"/>
                <a:gd name="T87" fmla="*/ 65 h 88"/>
                <a:gd name="T88" fmla="*/ 106 w 180"/>
                <a:gd name="T89" fmla="*/ 66 h 88"/>
                <a:gd name="T90" fmla="*/ 107 w 180"/>
                <a:gd name="T91" fmla="*/ 85 h 88"/>
                <a:gd name="T92" fmla="*/ 166 w 180"/>
                <a:gd name="T93" fmla="*/ 85 h 88"/>
                <a:gd name="T94" fmla="*/ 166 w 180"/>
                <a:gd name="T95" fmla="*/ 65 h 88"/>
                <a:gd name="T96" fmla="*/ 128 w 180"/>
                <a:gd name="T97" fmla="*/ 45 h 88"/>
                <a:gd name="T98" fmla="*/ 53 w 180"/>
                <a:gd name="T99" fmla="*/ 42 h 88"/>
                <a:gd name="T100" fmla="*/ 53 w 180"/>
                <a:gd name="T101" fmla="*/ 5 h 88"/>
                <a:gd name="T102" fmla="*/ 56 w 180"/>
                <a:gd name="T103" fmla="*/ 1 h 88"/>
                <a:gd name="T104" fmla="*/ 165 w 180"/>
                <a:gd name="T105" fmla="*/ 1 h 88"/>
                <a:gd name="T106" fmla="*/ 167 w 180"/>
                <a:gd name="T107" fmla="*/ 3 h 88"/>
                <a:gd name="T108" fmla="*/ 167 w 180"/>
                <a:gd name="T109" fmla="*/ 85 h 88"/>
                <a:gd name="T110" fmla="*/ 174 w 180"/>
                <a:gd name="T111" fmla="*/ 85 h 88"/>
                <a:gd name="T112" fmla="*/ 179 w 180"/>
                <a:gd name="T113" fmla="*/ 86 h 88"/>
                <a:gd name="T114" fmla="*/ 178 w 180"/>
                <a:gd name="T115" fmla="*/ 8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0" h="88">
                  <a:moveTo>
                    <a:pt x="180" y="85"/>
                  </a:moveTo>
                  <a:cubicBezTo>
                    <a:pt x="179" y="84"/>
                    <a:pt x="177" y="84"/>
                    <a:pt x="175" y="84"/>
                  </a:cubicBezTo>
                  <a:cubicBezTo>
                    <a:pt x="175" y="84"/>
                    <a:pt x="175" y="84"/>
                    <a:pt x="174" y="84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8" y="80"/>
                    <a:pt x="168" y="73"/>
                    <a:pt x="168" y="64"/>
                  </a:cubicBezTo>
                  <a:cubicBezTo>
                    <a:pt x="168" y="40"/>
                    <a:pt x="168" y="4"/>
                    <a:pt x="168" y="3"/>
                  </a:cubicBezTo>
                  <a:cubicBezTo>
                    <a:pt x="168" y="3"/>
                    <a:pt x="168" y="2"/>
                    <a:pt x="167" y="1"/>
                  </a:cubicBezTo>
                  <a:cubicBezTo>
                    <a:pt x="167" y="0"/>
                    <a:pt x="166" y="0"/>
                    <a:pt x="16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5" y="0"/>
                    <a:pt x="54" y="0"/>
                    <a:pt x="53" y="0"/>
                  </a:cubicBezTo>
                  <a:cubicBezTo>
                    <a:pt x="52" y="0"/>
                    <a:pt x="52" y="3"/>
                    <a:pt x="52" y="5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6" y="43"/>
                    <a:pt x="127" y="44"/>
                    <a:pt x="127" y="45"/>
                  </a:cubicBezTo>
                  <a:cubicBezTo>
                    <a:pt x="127" y="65"/>
                    <a:pt x="127" y="65"/>
                    <a:pt x="127" y="65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6" y="66"/>
                    <a:pt x="126" y="66"/>
                    <a:pt x="126" y="6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4"/>
                    <a:pt x="126" y="43"/>
                    <a:pt x="125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0" y="43"/>
                  </a:cubicBezTo>
                  <a:cubicBezTo>
                    <a:pt x="19" y="43"/>
                    <a:pt x="18" y="43"/>
                    <a:pt x="17" y="44"/>
                  </a:cubicBezTo>
                  <a:cubicBezTo>
                    <a:pt x="16" y="44"/>
                    <a:pt x="16" y="46"/>
                    <a:pt x="16" y="48"/>
                  </a:cubicBezTo>
                  <a:cubicBezTo>
                    <a:pt x="16" y="48"/>
                    <a:pt x="16" y="49"/>
                    <a:pt x="16" y="49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16" y="65"/>
                    <a:pt x="16" y="65"/>
                    <a:pt x="15" y="65"/>
                  </a:cubicBezTo>
                  <a:cubicBezTo>
                    <a:pt x="15" y="65"/>
                    <a:pt x="14" y="65"/>
                    <a:pt x="13" y="65"/>
                  </a:cubicBezTo>
                  <a:cubicBezTo>
                    <a:pt x="13" y="65"/>
                    <a:pt x="13" y="65"/>
                    <a:pt x="13" y="64"/>
                  </a:cubicBezTo>
                  <a:cubicBezTo>
                    <a:pt x="13" y="64"/>
                    <a:pt x="13" y="63"/>
                    <a:pt x="13" y="62"/>
                  </a:cubicBezTo>
                  <a:cubicBezTo>
                    <a:pt x="12" y="62"/>
                    <a:pt x="11" y="62"/>
                    <a:pt x="10" y="62"/>
                  </a:cubicBezTo>
                  <a:cubicBezTo>
                    <a:pt x="10" y="62"/>
                    <a:pt x="9" y="62"/>
                    <a:pt x="9" y="62"/>
                  </a:cubicBezTo>
                  <a:cubicBezTo>
                    <a:pt x="8" y="62"/>
                    <a:pt x="7" y="62"/>
                    <a:pt x="6" y="62"/>
                  </a:cubicBezTo>
                  <a:cubicBezTo>
                    <a:pt x="5" y="63"/>
                    <a:pt x="5" y="64"/>
                    <a:pt x="5" y="66"/>
                  </a:cubicBezTo>
                  <a:cubicBezTo>
                    <a:pt x="5" y="67"/>
                    <a:pt x="5" y="67"/>
                    <a:pt x="5" y="68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6"/>
                    <a:pt x="5" y="81"/>
                    <a:pt x="5" y="84"/>
                  </a:cubicBezTo>
                  <a:cubicBezTo>
                    <a:pt x="5" y="84"/>
                    <a:pt x="5" y="84"/>
                    <a:pt x="4" y="84"/>
                  </a:cubicBezTo>
                  <a:cubicBezTo>
                    <a:pt x="3" y="84"/>
                    <a:pt x="0" y="84"/>
                    <a:pt x="0" y="86"/>
                  </a:cubicBezTo>
                  <a:cubicBezTo>
                    <a:pt x="0" y="87"/>
                    <a:pt x="0" y="87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4" y="88"/>
                    <a:pt x="4" y="88"/>
                    <a:pt x="5" y="88"/>
                  </a:cubicBezTo>
                  <a:cubicBezTo>
                    <a:pt x="5" y="88"/>
                    <a:pt x="6" y="88"/>
                    <a:pt x="6" y="88"/>
                  </a:cubicBezTo>
                  <a:cubicBezTo>
                    <a:pt x="169" y="88"/>
                    <a:pt x="169" y="88"/>
                    <a:pt x="169" y="88"/>
                  </a:cubicBezTo>
                  <a:cubicBezTo>
                    <a:pt x="170" y="88"/>
                    <a:pt x="171" y="88"/>
                    <a:pt x="172" y="88"/>
                  </a:cubicBezTo>
                  <a:cubicBezTo>
                    <a:pt x="174" y="88"/>
                    <a:pt x="176" y="88"/>
                    <a:pt x="178" y="88"/>
                  </a:cubicBezTo>
                  <a:cubicBezTo>
                    <a:pt x="180" y="88"/>
                    <a:pt x="180" y="87"/>
                    <a:pt x="180" y="87"/>
                  </a:cubicBezTo>
                  <a:cubicBezTo>
                    <a:pt x="180" y="86"/>
                    <a:pt x="180" y="85"/>
                    <a:pt x="180" y="85"/>
                  </a:cubicBezTo>
                  <a:close/>
                  <a:moveTo>
                    <a:pt x="178" y="87"/>
                  </a:moveTo>
                  <a:cubicBezTo>
                    <a:pt x="176" y="87"/>
                    <a:pt x="174" y="87"/>
                    <a:pt x="172" y="87"/>
                  </a:cubicBezTo>
                  <a:cubicBezTo>
                    <a:pt x="171" y="87"/>
                    <a:pt x="170" y="87"/>
                    <a:pt x="169" y="87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6" y="87"/>
                    <a:pt x="5" y="87"/>
                    <a:pt x="5" y="87"/>
                  </a:cubicBezTo>
                  <a:cubicBezTo>
                    <a:pt x="3" y="87"/>
                    <a:pt x="2" y="87"/>
                    <a:pt x="1" y="87"/>
                  </a:cubicBezTo>
                  <a:cubicBezTo>
                    <a:pt x="1" y="87"/>
                    <a:pt x="1" y="87"/>
                    <a:pt x="1" y="86"/>
                  </a:cubicBezTo>
                  <a:cubicBezTo>
                    <a:pt x="1" y="85"/>
                    <a:pt x="2" y="85"/>
                    <a:pt x="3" y="85"/>
                  </a:cubicBezTo>
                  <a:cubicBezTo>
                    <a:pt x="3" y="85"/>
                    <a:pt x="4" y="85"/>
                    <a:pt x="4" y="85"/>
                  </a:cubicBezTo>
                  <a:cubicBezTo>
                    <a:pt x="5" y="85"/>
                    <a:pt x="5" y="85"/>
                    <a:pt x="6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6" y="81"/>
                    <a:pt x="6" y="76"/>
                    <a:pt x="6" y="72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6"/>
                  </a:cubicBezTo>
                  <a:cubicBezTo>
                    <a:pt x="6" y="65"/>
                    <a:pt x="6" y="63"/>
                    <a:pt x="7" y="63"/>
                  </a:cubicBezTo>
                  <a:cubicBezTo>
                    <a:pt x="7" y="62"/>
                    <a:pt x="8" y="63"/>
                    <a:pt x="9" y="63"/>
                  </a:cubicBezTo>
                  <a:cubicBezTo>
                    <a:pt x="9" y="63"/>
                    <a:pt x="10" y="63"/>
                    <a:pt x="10" y="63"/>
                  </a:cubicBezTo>
                  <a:cubicBezTo>
                    <a:pt x="11" y="62"/>
                    <a:pt x="12" y="62"/>
                    <a:pt x="12" y="63"/>
                  </a:cubicBezTo>
                  <a:cubicBezTo>
                    <a:pt x="12" y="63"/>
                    <a:pt x="12" y="64"/>
                    <a:pt x="12" y="64"/>
                  </a:cubicBezTo>
                  <a:cubicBezTo>
                    <a:pt x="12" y="65"/>
                    <a:pt x="12" y="65"/>
                    <a:pt x="12" y="66"/>
                  </a:cubicBezTo>
                  <a:cubicBezTo>
                    <a:pt x="12" y="66"/>
                    <a:pt x="12" y="66"/>
                    <a:pt x="13" y="66"/>
                  </a:cubicBezTo>
                  <a:cubicBezTo>
                    <a:pt x="13" y="66"/>
                    <a:pt x="14" y="66"/>
                    <a:pt x="15" y="66"/>
                  </a:cubicBezTo>
                  <a:cubicBezTo>
                    <a:pt x="16" y="66"/>
                    <a:pt x="16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49"/>
                    <a:pt x="17" y="48"/>
                    <a:pt x="17" y="48"/>
                  </a:cubicBezTo>
                  <a:cubicBezTo>
                    <a:pt x="17" y="47"/>
                    <a:pt x="17" y="45"/>
                    <a:pt x="18" y="44"/>
                  </a:cubicBezTo>
                  <a:cubicBezTo>
                    <a:pt x="18" y="44"/>
                    <a:pt x="19" y="44"/>
                    <a:pt x="20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6" y="44"/>
                    <a:pt x="126" y="45"/>
                  </a:cubicBezTo>
                  <a:cubicBezTo>
                    <a:pt x="126" y="65"/>
                    <a:pt x="126" y="65"/>
                    <a:pt x="126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65"/>
                    <a:pt x="106" y="65"/>
                    <a:pt x="106" y="66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06" y="85"/>
                    <a:pt x="107" y="85"/>
                    <a:pt x="107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3"/>
                    <a:pt x="126" y="42"/>
                    <a:pt x="125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6"/>
                    <a:pt x="53" y="5"/>
                  </a:cubicBezTo>
                  <a:cubicBezTo>
                    <a:pt x="53" y="3"/>
                    <a:pt x="53" y="1"/>
                    <a:pt x="54" y="1"/>
                  </a:cubicBezTo>
                  <a:cubicBezTo>
                    <a:pt x="54" y="1"/>
                    <a:pt x="55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6" y="1"/>
                    <a:pt x="166" y="1"/>
                    <a:pt x="167" y="2"/>
                  </a:cubicBezTo>
                  <a:cubicBezTo>
                    <a:pt x="167" y="2"/>
                    <a:pt x="167" y="3"/>
                    <a:pt x="167" y="3"/>
                  </a:cubicBezTo>
                  <a:cubicBezTo>
                    <a:pt x="167" y="4"/>
                    <a:pt x="167" y="31"/>
                    <a:pt x="167" y="64"/>
                  </a:cubicBezTo>
                  <a:cubicBezTo>
                    <a:pt x="167" y="73"/>
                    <a:pt x="167" y="81"/>
                    <a:pt x="167" y="85"/>
                  </a:cubicBezTo>
                  <a:cubicBezTo>
                    <a:pt x="167" y="85"/>
                    <a:pt x="167" y="85"/>
                    <a:pt x="168" y="85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7" y="85"/>
                    <a:pt x="178" y="85"/>
                    <a:pt x="179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9" y="87"/>
                    <a:pt x="179" y="87"/>
                    <a:pt x="178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286">
              <a:extLst>
                <a:ext uri="{FF2B5EF4-FFF2-40B4-BE49-F238E27FC236}">
                  <a16:creationId xmlns:a16="http://schemas.microsoft.com/office/drawing/2014/main" id="{21E6450A-2E1A-43FF-99D8-15833EF651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15775" y="4275138"/>
              <a:ext cx="14288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287">
              <a:extLst>
                <a:ext uri="{FF2B5EF4-FFF2-40B4-BE49-F238E27FC236}">
                  <a16:creationId xmlns:a16="http://schemas.microsoft.com/office/drawing/2014/main" id="{D018C3AF-1231-4BF9-8B51-F8357C5ABA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36388" y="4568825"/>
              <a:ext cx="12700" cy="90488"/>
            </a:xfrm>
            <a:custGeom>
              <a:avLst/>
              <a:gdLst>
                <a:gd name="T0" fmla="*/ 1 w 2"/>
                <a:gd name="T1" fmla="*/ 13 h 13"/>
                <a:gd name="T2" fmla="*/ 2 w 2"/>
                <a:gd name="T3" fmla="*/ 12 h 13"/>
                <a:gd name="T4" fmla="*/ 2 w 2"/>
                <a:gd name="T5" fmla="*/ 1 h 13"/>
                <a:gd name="T6" fmla="*/ 1 w 2"/>
                <a:gd name="T7" fmla="*/ 0 h 13"/>
                <a:gd name="T8" fmla="*/ 0 w 2"/>
                <a:gd name="T9" fmla="*/ 1 h 13"/>
                <a:gd name="T10" fmla="*/ 0 w 2"/>
                <a:gd name="T11" fmla="*/ 12 h 13"/>
                <a:gd name="T12" fmla="*/ 1 w 2"/>
                <a:gd name="T13" fmla="*/ 13 h 13"/>
                <a:gd name="T14" fmla="*/ 1 w 2"/>
                <a:gd name="T15" fmla="*/ 1 h 13"/>
                <a:gd name="T16" fmla="*/ 1 w 2"/>
                <a:gd name="T17" fmla="*/ 1 h 13"/>
                <a:gd name="T18" fmla="*/ 1 w 2"/>
                <a:gd name="T19" fmla="*/ 1 h 13"/>
                <a:gd name="T20" fmla="*/ 1 w 2"/>
                <a:gd name="T21" fmla="*/ 12 h 13"/>
                <a:gd name="T22" fmla="*/ 1 w 2"/>
                <a:gd name="T23" fmla="*/ 12 h 13"/>
                <a:gd name="T24" fmla="*/ 1 w 2"/>
                <a:gd name="T2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3">
                  <a:moveTo>
                    <a:pt x="1" y="13"/>
                  </a:moveTo>
                  <a:cubicBezTo>
                    <a:pt x="2" y="13"/>
                    <a:pt x="2" y="13"/>
                    <a:pt x="2" y="1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1" y="1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288">
              <a:extLst>
                <a:ext uri="{FF2B5EF4-FFF2-40B4-BE49-F238E27FC236}">
                  <a16:creationId xmlns:a16="http://schemas.microsoft.com/office/drawing/2014/main" id="{1E0EA7A5-456C-43B0-ACF5-114A8D844A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45925" y="4476750"/>
              <a:ext cx="242888" cy="182563"/>
            </a:xfrm>
            <a:custGeom>
              <a:avLst/>
              <a:gdLst>
                <a:gd name="T0" fmla="*/ 35 w 35"/>
                <a:gd name="T1" fmla="*/ 0 h 26"/>
                <a:gd name="T2" fmla="*/ 0 w 35"/>
                <a:gd name="T3" fmla="*/ 0 h 26"/>
                <a:gd name="T4" fmla="*/ 0 w 35"/>
                <a:gd name="T5" fmla="*/ 1 h 26"/>
                <a:gd name="T6" fmla="*/ 0 w 35"/>
                <a:gd name="T7" fmla="*/ 25 h 26"/>
                <a:gd name="T8" fmla="*/ 0 w 35"/>
                <a:gd name="T9" fmla="*/ 26 h 26"/>
                <a:gd name="T10" fmla="*/ 35 w 35"/>
                <a:gd name="T11" fmla="*/ 26 h 26"/>
                <a:gd name="T12" fmla="*/ 35 w 35"/>
                <a:gd name="T13" fmla="*/ 25 h 26"/>
                <a:gd name="T14" fmla="*/ 35 w 35"/>
                <a:gd name="T15" fmla="*/ 1 h 26"/>
                <a:gd name="T16" fmla="*/ 35 w 35"/>
                <a:gd name="T17" fmla="*/ 0 h 26"/>
                <a:gd name="T18" fmla="*/ 34 w 35"/>
                <a:gd name="T19" fmla="*/ 25 h 26"/>
                <a:gd name="T20" fmla="*/ 1 w 35"/>
                <a:gd name="T21" fmla="*/ 25 h 26"/>
                <a:gd name="T22" fmla="*/ 1 w 35"/>
                <a:gd name="T23" fmla="*/ 1 h 26"/>
                <a:gd name="T24" fmla="*/ 34 w 35"/>
                <a:gd name="T25" fmla="*/ 1 h 26"/>
                <a:gd name="T26" fmla="*/ 34 w 35"/>
                <a:gd name="T2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26">
                  <a:moveTo>
                    <a:pt x="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5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34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4" y="1"/>
                    <a:pt x="34" y="1"/>
                    <a:pt x="34" y="1"/>
                  </a:cubicBezTo>
                  <a:lnTo>
                    <a:pt x="3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289">
              <a:extLst>
                <a:ext uri="{FF2B5EF4-FFF2-40B4-BE49-F238E27FC236}">
                  <a16:creationId xmlns:a16="http://schemas.microsoft.com/office/drawing/2014/main" id="{8C0B57B2-FF43-49FB-B3C8-1E5C35F93A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04650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290">
              <a:extLst>
                <a:ext uri="{FF2B5EF4-FFF2-40B4-BE49-F238E27FC236}">
                  <a16:creationId xmlns:a16="http://schemas.microsoft.com/office/drawing/2014/main" id="{E81B830A-250A-431F-B92E-2710682328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42713" y="4568825"/>
              <a:ext cx="20638" cy="133350"/>
            </a:xfrm>
            <a:custGeom>
              <a:avLst/>
              <a:gdLst>
                <a:gd name="T0" fmla="*/ 2 w 3"/>
                <a:gd name="T1" fmla="*/ 19 h 19"/>
                <a:gd name="T2" fmla="*/ 3 w 3"/>
                <a:gd name="T3" fmla="*/ 18 h 19"/>
                <a:gd name="T4" fmla="*/ 3 w 3"/>
                <a:gd name="T5" fmla="*/ 1 h 19"/>
                <a:gd name="T6" fmla="*/ 2 w 3"/>
                <a:gd name="T7" fmla="*/ 0 h 19"/>
                <a:gd name="T8" fmla="*/ 0 w 3"/>
                <a:gd name="T9" fmla="*/ 1 h 19"/>
                <a:gd name="T10" fmla="*/ 0 w 3"/>
                <a:gd name="T11" fmla="*/ 18 h 19"/>
                <a:gd name="T12" fmla="*/ 2 w 3"/>
                <a:gd name="T13" fmla="*/ 19 h 19"/>
                <a:gd name="T14" fmla="*/ 1 w 3"/>
                <a:gd name="T15" fmla="*/ 1 h 19"/>
                <a:gd name="T16" fmla="*/ 2 w 3"/>
                <a:gd name="T17" fmla="*/ 1 h 19"/>
                <a:gd name="T18" fmla="*/ 2 w 3"/>
                <a:gd name="T19" fmla="*/ 1 h 19"/>
                <a:gd name="T20" fmla="*/ 2 w 3"/>
                <a:gd name="T21" fmla="*/ 18 h 19"/>
                <a:gd name="T22" fmla="*/ 1 w 3"/>
                <a:gd name="T23" fmla="*/ 18 h 19"/>
                <a:gd name="T24" fmla="*/ 1 w 3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19">
                  <a:moveTo>
                    <a:pt x="2" y="19"/>
                  </a:moveTo>
                  <a:cubicBezTo>
                    <a:pt x="2" y="19"/>
                    <a:pt x="3" y="19"/>
                    <a:pt x="3" y="1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2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291">
              <a:extLst>
                <a:ext uri="{FF2B5EF4-FFF2-40B4-BE49-F238E27FC236}">
                  <a16:creationId xmlns:a16="http://schemas.microsoft.com/office/drawing/2014/main" id="{F846590A-2DCE-488D-BA04-7DC0F15F27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2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2 w 2"/>
                <a:gd name="T23" fmla="*/ 2 h 31"/>
                <a:gd name="T24" fmla="*/ 2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2" y="30"/>
                  </a:moveTo>
                  <a:cubicBezTo>
                    <a:pt x="2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lnTo>
                    <a:pt x="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292">
              <a:extLst>
                <a:ext uri="{FF2B5EF4-FFF2-40B4-BE49-F238E27FC236}">
                  <a16:creationId xmlns:a16="http://schemas.microsoft.com/office/drawing/2014/main" id="{F24CCE9E-697B-4D66-B0CE-9E2159662A0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25238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293">
              <a:extLst>
                <a:ext uri="{FF2B5EF4-FFF2-40B4-BE49-F238E27FC236}">
                  <a16:creationId xmlns:a16="http://schemas.microsoft.com/office/drawing/2014/main" id="{F37770CF-62DE-4D5B-A204-3626223D17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95113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294">
              <a:extLst>
                <a:ext uri="{FF2B5EF4-FFF2-40B4-BE49-F238E27FC236}">
                  <a16:creationId xmlns:a16="http://schemas.microsoft.com/office/drawing/2014/main" id="{C22ED2D1-D469-419E-9979-AB1EB850712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83988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295">
              <a:extLst>
                <a:ext uri="{FF2B5EF4-FFF2-40B4-BE49-F238E27FC236}">
                  <a16:creationId xmlns:a16="http://schemas.microsoft.com/office/drawing/2014/main" id="{64048AFB-A389-4C9D-97F1-3BEE069ADD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72863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296">
              <a:extLst>
                <a:ext uri="{FF2B5EF4-FFF2-40B4-BE49-F238E27FC236}">
                  <a16:creationId xmlns:a16="http://schemas.microsoft.com/office/drawing/2014/main" id="{1ADF447A-4EEA-4220-819D-0ADD688E3E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99013"/>
              <a:ext cx="560388" cy="22225"/>
            </a:xfrm>
            <a:custGeom>
              <a:avLst/>
              <a:gdLst>
                <a:gd name="T0" fmla="*/ 80 w 81"/>
                <a:gd name="T1" fmla="*/ 0 h 3"/>
                <a:gd name="T2" fmla="*/ 1 w 81"/>
                <a:gd name="T3" fmla="*/ 0 h 3"/>
                <a:gd name="T4" fmla="*/ 0 w 81"/>
                <a:gd name="T5" fmla="*/ 0 h 3"/>
                <a:gd name="T6" fmla="*/ 0 w 81"/>
                <a:gd name="T7" fmla="*/ 3 h 3"/>
                <a:gd name="T8" fmla="*/ 1 w 81"/>
                <a:gd name="T9" fmla="*/ 3 h 3"/>
                <a:gd name="T10" fmla="*/ 80 w 81"/>
                <a:gd name="T11" fmla="*/ 3 h 3"/>
                <a:gd name="T12" fmla="*/ 81 w 81"/>
                <a:gd name="T13" fmla="*/ 3 h 3"/>
                <a:gd name="T14" fmla="*/ 81 w 81"/>
                <a:gd name="T15" fmla="*/ 0 h 3"/>
                <a:gd name="T16" fmla="*/ 80 w 81"/>
                <a:gd name="T17" fmla="*/ 0 h 3"/>
                <a:gd name="T18" fmla="*/ 80 w 81"/>
                <a:gd name="T19" fmla="*/ 2 h 3"/>
                <a:gd name="T20" fmla="*/ 1 w 81"/>
                <a:gd name="T21" fmla="*/ 2 h 3"/>
                <a:gd name="T22" fmla="*/ 1 w 81"/>
                <a:gd name="T23" fmla="*/ 1 h 3"/>
                <a:gd name="T24" fmla="*/ 80 w 81"/>
                <a:gd name="T25" fmla="*/ 1 h 3"/>
                <a:gd name="T26" fmla="*/ 80 w 81"/>
                <a:gd name="T2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3">
                  <a:moveTo>
                    <a:pt x="8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81" y="0"/>
                    <a:pt x="80" y="0"/>
                  </a:cubicBezTo>
                  <a:close/>
                  <a:moveTo>
                    <a:pt x="80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80" y="1"/>
                    <a:pt x="80" y="1"/>
                    <a:pt x="80" y="1"/>
                  </a:cubicBezTo>
                  <a:lnTo>
                    <a:pt x="8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297">
              <a:extLst>
                <a:ext uri="{FF2B5EF4-FFF2-40B4-BE49-F238E27FC236}">
                  <a16:creationId xmlns:a16="http://schemas.microsoft.com/office/drawing/2014/main" id="{AE934B8E-7062-41FA-9E85-53665E9350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39550" y="4568825"/>
              <a:ext cx="12700" cy="133350"/>
            </a:xfrm>
            <a:custGeom>
              <a:avLst/>
              <a:gdLst>
                <a:gd name="T0" fmla="*/ 1 w 2"/>
                <a:gd name="T1" fmla="*/ 0 h 19"/>
                <a:gd name="T2" fmla="*/ 0 w 2"/>
                <a:gd name="T3" fmla="*/ 1 h 19"/>
                <a:gd name="T4" fmla="*/ 0 w 2"/>
                <a:gd name="T5" fmla="*/ 18 h 19"/>
                <a:gd name="T6" fmla="*/ 1 w 2"/>
                <a:gd name="T7" fmla="*/ 19 h 19"/>
                <a:gd name="T8" fmla="*/ 2 w 2"/>
                <a:gd name="T9" fmla="*/ 18 h 19"/>
                <a:gd name="T10" fmla="*/ 2 w 2"/>
                <a:gd name="T11" fmla="*/ 1 h 19"/>
                <a:gd name="T12" fmla="*/ 1 w 2"/>
                <a:gd name="T13" fmla="*/ 0 h 19"/>
                <a:gd name="T14" fmla="*/ 1 w 2"/>
                <a:gd name="T15" fmla="*/ 18 h 19"/>
                <a:gd name="T16" fmla="*/ 1 w 2"/>
                <a:gd name="T17" fmla="*/ 18 h 19"/>
                <a:gd name="T18" fmla="*/ 1 w 2"/>
                <a:gd name="T19" fmla="*/ 1 h 19"/>
                <a:gd name="T20" fmla="*/ 1 w 2"/>
                <a:gd name="T21" fmla="*/ 1 h 19"/>
                <a:gd name="T22" fmla="*/ 1 w 2"/>
                <a:gd name="T23" fmla="*/ 1 h 19"/>
                <a:gd name="T24" fmla="*/ 1 w 2"/>
                <a:gd name="T2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1" y="19"/>
                  </a:cubicBezTo>
                  <a:cubicBezTo>
                    <a:pt x="2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298">
              <a:extLst>
                <a:ext uri="{FF2B5EF4-FFF2-40B4-BE49-F238E27FC236}">
                  <a16:creationId xmlns:a16="http://schemas.microsoft.com/office/drawing/2014/main" id="{E193286E-3E03-4669-A220-F7CDA910CE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43450"/>
              <a:ext cx="484188" cy="28575"/>
            </a:xfrm>
            <a:custGeom>
              <a:avLst/>
              <a:gdLst>
                <a:gd name="T0" fmla="*/ 1 w 70"/>
                <a:gd name="T1" fmla="*/ 4 h 4"/>
                <a:gd name="T2" fmla="*/ 70 w 70"/>
                <a:gd name="T3" fmla="*/ 4 h 4"/>
                <a:gd name="T4" fmla="*/ 70 w 70"/>
                <a:gd name="T5" fmla="*/ 4 h 4"/>
                <a:gd name="T6" fmla="*/ 70 w 70"/>
                <a:gd name="T7" fmla="*/ 1 h 4"/>
                <a:gd name="T8" fmla="*/ 70 w 70"/>
                <a:gd name="T9" fmla="*/ 0 h 4"/>
                <a:gd name="T10" fmla="*/ 1 w 70"/>
                <a:gd name="T11" fmla="*/ 0 h 4"/>
                <a:gd name="T12" fmla="*/ 0 w 70"/>
                <a:gd name="T13" fmla="*/ 1 h 4"/>
                <a:gd name="T14" fmla="*/ 0 w 70"/>
                <a:gd name="T15" fmla="*/ 4 h 4"/>
                <a:gd name="T16" fmla="*/ 1 w 70"/>
                <a:gd name="T17" fmla="*/ 4 h 4"/>
                <a:gd name="T18" fmla="*/ 1 w 70"/>
                <a:gd name="T19" fmla="*/ 1 h 4"/>
                <a:gd name="T20" fmla="*/ 69 w 70"/>
                <a:gd name="T21" fmla="*/ 1 h 4"/>
                <a:gd name="T22" fmla="*/ 69 w 70"/>
                <a:gd name="T23" fmla="*/ 3 h 4"/>
                <a:gd name="T24" fmla="*/ 1 w 70"/>
                <a:gd name="T25" fmla="*/ 3 h 4"/>
                <a:gd name="T26" fmla="*/ 1 w 70"/>
                <a:gd name="T2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4">
                  <a:moveTo>
                    <a:pt x="1" y="4"/>
                  </a:moveTo>
                  <a:cubicBezTo>
                    <a:pt x="70" y="4"/>
                    <a:pt x="70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0"/>
                    <a:pt x="7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lose/>
                  <a:moveTo>
                    <a:pt x="1" y="1"/>
                  </a:moveTo>
                  <a:cubicBezTo>
                    <a:pt x="69" y="1"/>
                    <a:pt x="69" y="1"/>
                    <a:pt x="69" y="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1" y="3"/>
                    <a:pt x="1" y="3"/>
                    <a:pt x="1" y="3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299">
              <a:extLst>
                <a:ext uri="{FF2B5EF4-FFF2-40B4-BE49-F238E27FC236}">
                  <a16:creationId xmlns:a16="http://schemas.microsoft.com/office/drawing/2014/main" id="{C4CD35E0-E788-4529-BB79-8647F71D7B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26900" y="4275138"/>
              <a:ext cx="12700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300">
              <a:extLst>
                <a:ext uri="{FF2B5EF4-FFF2-40B4-BE49-F238E27FC236}">
                  <a16:creationId xmlns:a16="http://schemas.microsoft.com/office/drawing/2014/main" id="{96A8824D-2431-4128-B95E-2B4231685B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93475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301">
              <a:extLst>
                <a:ext uri="{FF2B5EF4-FFF2-40B4-BE49-F238E27FC236}">
                  <a16:creationId xmlns:a16="http://schemas.microsoft.com/office/drawing/2014/main" id="{7A60F18B-53D9-461D-831F-161927DEA4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589463"/>
              <a:ext cx="53975" cy="112713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16 h 16"/>
                <a:gd name="T4" fmla="*/ 8 w 8"/>
                <a:gd name="T5" fmla="*/ 15 h 16"/>
                <a:gd name="T6" fmla="*/ 8 w 8"/>
                <a:gd name="T7" fmla="*/ 1 h 16"/>
                <a:gd name="T8" fmla="*/ 8 w 8"/>
                <a:gd name="T9" fmla="*/ 0 h 16"/>
                <a:gd name="T10" fmla="*/ 0 w 8"/>
                <a:gd name="T11" fmla="*/ 0 h 16"/>
                <a:gd name="T12" fmla="*/ 0 w 8"/>
                <a:gd name="T13" fmla="*/ 1 h 16"/>
                <a:gd name="T14" fmla="*/ 0 w 8"/>
                <a:gd name="T15" fmla="*/ 15 h 16"/>
                <a:gd name="T16" fmla="*/ 0 w 8"/>
                <a:gd name="T17" fmla="*/ 16 h 16"/>
                <a:gd name="T18" fmla="*/ 1 w 8"/>
                <a:gd name="T19" fmla="*/ 1 h 16"/>
                <a:gd name="T20" fmla="*/ 7 w 8"/>
                <a:gd name="T21" fmla="*/ 1 h 16"/>
                <a:gd name="T22" fmla="*/ 7 w 8"/>
                <a:gd name="T23" fmla="*/ 15 h 16"/>
                <a:gd name="T24" fmla="*/ 1 w 8"/>
                <a:gd name="T25" fmla="*/ 15 h 16"/>
                <a:gd name="T26" fmla="*/ 1 w 8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5"/>
                    <a:pt x="8" y="1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0" y="16"/>
                  </a:cubicBezTo>
                  <a:close/>
                  <a:moveTo>
                    <a:pt x="1" y="1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302">
              <a:extLst>
                <a:ext uri="{FF2B5EF4-FFF2-40B4-BE49-F238E27FC236}">
                  <a16:creationId xmlns:a16="http://schemas.microsoft.com/office/drawing/2014/main" id="{94F5A68C-1EF5-409D-8D74-C8E91664DE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20438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1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1 w 2"/>
                <a:gd name="T23" fmla="*/ 18 h 19"/>
                <a:gd name="T24" fmla="*/ 1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303">
              <a:extLst>
                <a:ext uri="{FF2B5EF4-FFF2-40B4-BE49-F238E27FC236}">
                  <a16:creationId xmlns:a16="http://schemas.microsoft.com/office/drawing/2014/main" id="{7F029684-4C07-4605-B51E-04C7C9497B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17275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0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0 w 2"/>
                <a:gd name="T23" fmla="*/ 18 h 19"/>
                <a:gd name="T24" fmla="*/ 0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0" y="18"/>
                    <a:pt x="0" y="1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304">
              <a:extLst>
                <a:ext uri="{FF2B5EF4-FFF2-40B4-BE49-F238E27FC236}">
                  <a16:creationId xmlns:a16="http://schemas.microsoft.com/office/drawing/2014/main" id="{BD481BF3-C35C-4CE8-A0CF-B54C540CE62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12613" y="4729163"/>
              <a:ext cx="26988" cy="34925"/>
            </a:xfrm>
            <a:custGeom>
              <a:avLst/>
              <a:gdLst>
                <a:gd name="T0" fmla="*/ 2 w 4"/>
                <a:gd name="T1" fmla="*/ 5 h 5"/>
                <a:gd name="T2" fmla="*/ 3 w 4"/>
                <a:gd name="T3" fmla="*/ 4 h 5"/>
                <a:gd name="T4" fmla="*/ 3 w 4"/>
                <a:gd name="T5" fmla="*/ 0 h 5"/>
                <a:gd name="T6" fmla="*/ 1 w 4"/>
                <a:gd name="T7" fmla="*/ 0 h 5"/>
                <a:gd name="T8" fmla="*/ 0 w 4"/>
                <a:gd name="T9" fmla="*/ 3 h 5"/>
                <a:gd name="T10" fmla="*/ 2 w 4"/>
                <a:gd name="T11" fmla="*/ 5 h 5"/>
                <a:gd name="T12" fmla="*/ 2 w 4"/>
                <a:gd name="T13" fmla="*/ 5 h 5"/>
                <a:gd name="T14" fmla="*/ 1 w 4"/>
                <a:gd name="T15" fmla="*/ 2 h 5"/>
                <a:gd name="T16" fmla="*/ 2 w 4"/>
                <a:gd name="T17" fmla="*/ 1 h 5"/>
                <a:gd name="T18" fmla="*/ 2 w 4"/>
                <a:gd name="T19" fmla="*/ 1 h 5"/>
                <a:gd name="T20" fmla="*/ 2 w 4"/>
                <a:gd name="T21" fmla="*/ 3 h 5"/>
                <a:gd name="T22" fmla="*/ 2 w 4"/>
                <a:gd name="T23" fmla="*/ 4 h 5"/>
                <a:gd name="T24" fmla="*/ 1 w 4"/>
                <a:gd name="T2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4" y="3"/>
                    <a:pt x="4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2"/>
                  </a:moveTo>
                  <a:cubicBezTo>
                    <a:pt x="1" y="2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305">
              <a:extLst>
                <a:ext uri="{FF2B5EF4-FFF2-40B4-BE49-F238E27FC236}">
                  <a16:creationId xmlns:a16="http://schemas.microsoft.com/office/drawing/2014/main" id="{D6085E1C-CB45-4F74-BC1C-D86E85312E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36413" y="4743450"/>
              <a:ext cx="20638" cy="34925"/>
            </a:xfrm>
            <a:custGeom>
              <a:avLst/>
              <a:gdLst>
                <a:gd name="T0" fmla="*/ 2 w 3"/>
                <a:gd name="T1" fmla="*/ 5 h 5"/>
                <a:gd name="T2" fmla="*/ 3 w 3"/>
                <a:gd name="T3" fmla="*/ 4 h 5"/>
                <a:gd name="T4" fmla="*/ 3 w 3"/>
                <a:gd name="T5" fmla="*/ 4 h 5"/>
                <a:gd name="T6" fmla="*/ 3 w 3"/>
                <a:gd name="T7" fmla="*/ 3 h 5"/>
                <a:gd name="T8" fmla="*/ 3 w 3"/>
                <a:gd name="T9" fmla="*/ 1 h 5"/>
                <a:gd name="T10" fmla="*/ 2 w 3"/>
                <a:gd name="T11" fmla="*/ 0 h 5"/>
                <a:gd name="T12" fmla="*/ 2 w 3"/>
                <a:gd name="T13" fmla="*/ 0 h 5"/>
                <a:gd name="T14" fmla="*/ 0 w 3"/>
                <a:gd name="T15" fmla="*/ 1 h 5"/>
                <a:gd name="T16" fmla="*/ 0 w 3"/>
                <a:gd name="T17" fmla="*/ 4 h 5"/>
                <a:gd name="T18" fmla="*/ 2 w 3"/>
                <a:gd name="T19" fmla="*/ 5 h 5"/>
                <a:gd name="T20" fmla="*/ 2 w 3"/>
                <a:gd name="T21" fmla="*/ 5 h 5"/>
                <a:gd name="T22" fmla="*/ 1 w 3"/>
                <a:gd name="T23" fmla="*/ 1 h 5"/>
                <a:gd name="T24" fmla="*/ 2 w 3"/>
                <a:gd name="T25" fmla="*/ 1 h 5"/>
                <a:gd name="T26" fmla="*/ 2 w 3"/>
                <a:gd name="T27" fmla="*/ 1 h 5"/>
                <a:gd name="T28" fmla="*/ 2 w 3"/>
                <a:gd name="T29" fmla="*/ 1 h 5"/>
                <a:gd name="T30" fmla="*/ 2 w 3"/>
                <a:gd name="T31" fmla="*/ 2 h 5"/>
                <a:gd name="T32" fmla="*/ 2 w 3"/>
                <a:gd name="T33" fmla="*/ 4 h 5"/>
                <a:gd name="T34" fmla="*/ 2 w 3"/>
                <a:gd name="T35" fmla="*/ 4 h 5"/>
                <a:gd name="T36" fmla="*/ 1 w 3"/>
                <a:gd name="T37" fmla="*/ 4 h 5"/>
                <a:gd name="T38" fmla="*/ 1 w 3"/>
                <a:gd name="T3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4"/>
                    <a:pt x="0" y="4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2B43821A-DECB-441F-8720-BFD445C9F79B}"/>
              </a:ext>
            </a:extLst>
          </p:cNvPr>
          <p:cNvSpPr/>
          <p:nvPr/>
        </p:nvSpPr>
        <p:spPr>
          <a:xfrm>
            <a:off x="0" y="4157383"/>
            <a:ext cx="12191999" cy="1921090"/>
          </a:xfrm>
          <a:prstGeom prst="rect">
            <a:avLst/>
          </a:prstGeom>
          <a:solidFill>
            <a:srgbClr val="4E75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C06A471-A082-411E-8314-CB0C9F5C86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3580" t="17876" r="8331" b="16716"/>
          <a:stretch/>
        </p:blipFill>
        <p:spPr>
          <a:xfrm>
            <a:off x="2202299" y="4157382"/>
            <a:ext cx="7182244" cy="192268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DC2D410-4F48-40EB-8C4C-7D16B6A01DF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b="7455"/>
          <a:stretch/>
        </p:blipFill>
        <p:spPr>
          <a:xfrm>
            <a:off x="0" y="3776601"/>
            <a:ext cx="1849915" cy="2432502"/>
          </a:xfrm>
          <a:prstGeom prst="rect">
            <a:avLst/>
          </a:prstGeom>
          <a:effectLst>
            <a:outerShdw blurRad="101600" dist="38100" dir="5400000" sx="101000" sy="101000" algn="t" rotWithShape="0">
              <a:srgbClr val="2E4523">
                <a:alpha val="25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12DFCF3-53A7-4A01-AC45-261B5E4EF3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4458" r="11851"/>
          <a:stretch/>
        </p:blipFill>
        <p:spPr>
          <a:xfrm>
            <a:off x="9785054" y="4157382"/>
            <a:ext cx="2399009" cy="2177854"/>
          </a:xfrm>
          <a:prstGeom prst="rect">
            <a:avLst/>
          </a:prstGeom>
          <a:effectLst>
            <a:outerShdw blurRad="101600" dist="38100" dir="5400000" sx="101000" sy="101000" algn="t" rotWithShape="0">
              <a:srgbClr val="2E4523">
                <a:alpha val="25000"/>
              </a:srgbClr>
            </a:outerShdw>
          </a:effectLst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6229C9D2-ED9C-422F-94EF-A7FD7BC0071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262714" y="1072632"/>
            <a:ext cx="1637997" cy="466518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6F63AA98-526B-CE6B-3114-32F7066364B7}"/>
              </a:ext>
            </a:extLst>
          </p:cNvPr>
          <p:cNvGrpSpPr/>
          <p:nvPr/>
        </p:nvGrpSpPr>
        <p:grpSpPr>
          <a:xfrm>
            <a:off x="2160878" y="1779288"/>
            <a:ext cx="7870241" cy="1211457"/>
            <a:chOff x="2737435" y="1993287"/>
            <a:chExt cx="6688556" cy="121145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3CDBF7B-113C-4194-9798-5C82DCAA6F19}"/>
                </a:ext>
              </a:extLst>
            </p:cNvPr>
            <p:cNvSpPr txBox="1"/>
            <p:nvPr/>
          </p:nvSpPr>
          <p:spPr>
            <a:xfrm>
              <a:off x="2843983" y="1993287"/>
              <a:ext cx="645459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rgbClr val="B88F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输入和输出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32B34E8-FE5C-4D22-A4B9-E6C98C533F5D}"/>
                </a:ext>
              </a:extLst>
            </p:cNvPr>
            <p:cNvSpPr/>
            <p:nvPr/>
          </p:nvSpPr>
          <p:spPr>
            <a:xfrm>
              <a:off x="2737435" y="3128280"/>
              <a:ext cx="6688556" cy="76464"/>
            </a:xfrm>
            <a:prstGeom prst="rect">
              <a:avLst/>
            </a:prstGeom>
            <a:solidFill>
              <a:srgbClr val="BD9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A1304FAB-B05E-836C-4D61-9ADD2674F52A}"/>
              </a:ext>
            </a:extLst>
          </p:cNvPr>
          <p:cNvSpPr txBox="1"/>
          <p:nvPr/>
        </p:nvSpPr>
        <p:spPr>
          <a:xfrm>
            <a:off x="5434142" y="3267002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>
                <a:solidFill>
                  <a:srgbClr val="BD934E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毛云龙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3"/>
            <a:ext cx="9283914" cy="4791972"/>
            <a:chOff x="1887176" y="1780606"/>
            <a:chExt cx="2235190" cy="2095963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1242083" cy="1833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系统调用号：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x10=8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输入的字符串以换行符结束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存储空间起始地址位于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x11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中，存储空间的大小位于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x12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服务例程的返回值是实际存储的字符串的长度（在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x10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中）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注：换行符被存储到字符串末尾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标志控制的循环：遇到了换行符，或存储空间已满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服务例程示例：输入字符串服务例程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pic>
        <p:nvPicPr>
          <p:cNvPr id="2" name="图片 2">
            <a:extLst>
              <a:ext uri="{FF2B5EF4-FFF2-40B4-BE49-F238E27FC236}">
                <a16:creationId xmlns:a16="http://schemas.microsoft.com/office/drawing/2014/main" id="{3B631C76-089E-1D25-7EFC-DBD810D12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2156" y="2234935"/>
            <a:ext cx="3671887" cy="399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6791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986282"/>
            <a:ext cx="9509467" cy="1002961"/>
            <a:chOff x="1887176" y="1734096"/>
            <a:chExt cx="2289494" cy="43868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1954278"/>
              <a:ext cx="2235190" cy="218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0E~15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行：采用轮询方式的输入字符指令序列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3409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服务例程示例：输入字符串服务例程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13" name="矩形 6">
            <a:extLst>
              <a:ext uri="{FF2B5EF4-FFF2-40B4-BE49-F238E27FC236}">
                <a16:creationId xmlns:a16="http://schemas.microsoft.com/office/drawing/2014/main" id="{096AB334-CC66-C785-24AC-AFB1036B6078}"/>
              </a:ext>
            </a:extLst>
          </p:cNvPr>
          <p:cNvSpPr/>
          <p:nvPr/>
        </p:nvSpPr>
        <p:spPr>
          <a:xfrm>
            <a:off x="1607889" y="2916021"/>
            <a:ext cx="8057105" cy="431800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4" name="矩形 4">
            <a:extLst>
              <a:ext uri="{FF2B5EF4-FFF2-40B4-BE49-F238E27FC236}">
                <a16:creationId xmlns:a16="http://schemas.microsoft.com/office/drawing/2014/main" id="{AB499A02-C7CF-33BE-15BC-8B4CB29CE1C6}"/>
              </a:ext>
            </a:extLst>
          </p:cNvPr>
          <p:cNvSpPr/>
          <p:nvPr/>
        </p:nvSpPr>
        <p:spPr>
          <a:xfrm>
            <a:off x="1607890" y="4706399"/>
            <a:ext cx="8057103" cy="2098436"/>
          </a:xfrm>
          <a:prstGeom prst="rect">
            <a:avLst/>
          </a:prstGeom>
          <a:solidFill>
            <a:srgbClr val="9B2D1F">
              <a:lumMod val="20000"/>
              <a:lumOff val="80000"/>
            </a:srgbClr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6" name="内容占位符 2">
            <a:extLst>
              <a:ext uri="{FF2B5EF4-FFF2-40B4-BE49-F238E27FC236}">
                <a16:creationId xmlns:a16="http://schemas.microsoft.com/office/drawing/2014/main" id="{D0462A3C-195F-B288-CDA1-F93E5FC35734}"/>
              </a:ext>
            </a:extLst>
          </p:cNvPr>
          <p:cNvSpPr txBox="1">
            <a:spLocks/>
          </p:cNvSpPr>
          <p:nvPr/>
        </p:nvSpPr>
        <p:spPr bwMode="auto">
          <a:xfrm>
            <a:off x="1246127" y="1943888"/>
            <a:ext cx="8418867" cy="4860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01 gets: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-4	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x2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，栈指针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02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callee-save</a:t>
            </a:r>
            <a:endParaRPr lang="zh-CN" altLang="zh-CN" sz="15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03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-4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04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0(x2)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05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-4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06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x11, 0(x2)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07 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是否遇到换行，或存储空间已满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08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x10, x0, 0	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x10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，返回的字符串长度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09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x0, 0	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x8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，输入的字符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0A loop: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beq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x10, x12, Return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x10==x12 || x8=='\n'</a:t>
            </a:r>
            <a:endParaRPr lang="zh-CN" altLang="zh-CN" sz="15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0B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x0, 10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0C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beq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x7, Return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0D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# 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轮询输入字符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0E		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la	x5, KBCR 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0F INPOLL: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0(x5) 	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测试是否有字符被输入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10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0(x6) 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11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andi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x7, 1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12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beqz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INPOLL	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如果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KBCR[0]==0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，轮询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13 		la	x5, KBDR 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14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0(x5)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15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0(x6) 	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将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KBDR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中的数据加载到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x8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</a:t>
            </a:r>
          </a:p>
        </p:txBody>
      </p:sp>
      <p:sp>
        <p:nvSpPr>
          <p:cNvPr id="17" name="矩形 3">
            <a:extLst>
              <a:ext uri="{FF2B5EF4-FFF2-40B4-BE49-F238E27FC236}">
                <a16:creationId xmlns:a16="http://schemas.microsoft.com/office/drawing/2014/main" id="{CE1768C5-FF03-426A-DC7B-70C996546D37}"/>
              </a:ext>
            </a:extLst>
          </p:cNvPr>
          <p:cNvSpPr/>
          <p:nvPr/>
        </p:nvSpPr>
        <p:spPr>
          <a:xfrm>
            <a:off x="1607892" y="1994688"/>
            <a:ext cx="8057102" cy="4810147"/>
          </a:xfrm>
          <a:prstGeom prst="rect">
            <a:avLst/>
          </a:prstGeom>
          <a:noFill/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5778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986283"/>
            <a:ext cx="9283914" cy="3870796"/>
            <a:chOff x="1887176" y="1734096"/>
            <a:chExt cx="2235190" cy="169304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1954278"/>
              <a:ext cx="757410" cy="1472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注意：当字符串输入结束，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x11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的值指向字符串末尾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callee-save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（被调用者保存）策略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05~06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行，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1F~20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行：将寄存器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x11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进行保存和恢复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返回到调用程序后，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x11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仍然指向字符串开头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3409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服务例程示例：输入字符串服务例程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F54DDF8-F69B-5D48-17A8-87C2384E54EE}"/>
              </a:ext>
            </a:extLst>
          </p:cNvPr>
          <p:cNvSpPr/>
          <p:nvPr/>
        </p:nvSpPr>
        <p:spPr>
          <a:xfrm>
            <a:off x="4882049" y="2349795"/>
            <a:ext cx="7111472" cy="233917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EE9A608-3575-DE09-11C9-BC5FC9E403A9}"/>
              </a:ext>
            </a:extLst>
          </p:cNvPr>
          <p:cNvSpPr/>
          <p:nvPr/>
        </p:nvSpPr>
        <p:spPr>
          <a:xfrm>
            <a:off x="4882049" y="3957586"/>
            <a:ext cx="7111472" cy="433388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1425F500-571A-60DE-A19A-F1340D6043C5}"/>
              </a:ext>
            </a:extLst>
          </p:cNvPr>
          <p:cNvSpPr txBox="1">
            <a:spLocks/>
          </p:cNvSpPr>
          <p:nvPr/>
        </p:nvSpPr>
        <p:spPr bwMode="auto">
          <a:xfrm>
            <a:off x="4541547" y="1852064"/>
            <a:ext cx="7554756" cy="4623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16 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存储字符，为下一个做准备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17		sb	x8, 0(x11)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18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x11, x11, 1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19		</a:t>
            </a:r>
            <a:r>
              <a:rPr lang="en-US" altLang="zh-CN" sz="15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x10, x10, 1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1A		j	loop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1B 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从自陷返回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1C Return: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csrrw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x0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1D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x5, 4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1E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csrrw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	x0, 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x5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en-US" altLang="zh-CN" sz="1500" b="1" dirty="0" err="1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&lt;-mepc+4</a:t>
            </a:r>
            <a:endParaRPr lang="zh-CN" altLang="zh-CN" sz="15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1F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x11, 0(x2)	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寄存器恢复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20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21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0(x2)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22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23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24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25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0(x2)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26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27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0(x2)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28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5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29		</a:t>
            </a:r>
            <a:r>
              <a:rPr lang="en-US" altLang="zh-CN" sz="15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mret</a:t>
            </a:r>
            <a:r>
              <a:rPr lang="en-US" altLang="zh-CN" sz="15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				</a:t>
            </a:r>
            <a:r>
              <a:rPr lang="en-US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5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从自陷返回</a:t>
            </a:r>
          </a:p>
        </p:txBody>
      </p:sp>
      <p:sp>
        <p:nvSpPr>
          <p:cNvPr id="10" name="矩形 3">
            <a:extLst>
              <a:ext uri="{FF2B5EF4-FFF2-40B4-BE49-F238E27FC236}">
                <a16:creationId xmlns:a16="http://schemas.microsoft.com/office/drawing/2014/main" id="{43264C75-30F6-01FD-CF59-3C3F16BFA9F2}"/>
              </a:ext>
            </a:extLst>
          </p:cNvPr>
          <p:cNvSpPr/>
          <p:nvPr/>
        </p:nvSpPr>
        <p:spPr>
          <a:xfrm>
            <a:off x="4882049" y="1854060"/>
            <a:ext cx="7111473" cy="4702554"/>
          </a:xfrm>
          <a:prstGeom prst="rect">
            <a:avLst/>
          </a:prstGeom>
          <a:noFill/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84194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3"/>
            <a:ext cx="10360524" cy="5115135"/>
            <a:chOff x="1887176" y="1780606"/>
            <a:chExt cx="2494394" cy="2237312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1975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一个寄存器的值，在该寄存器被存储了其他值之后再次用到</a:t>
              </a: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在使用之前，将其保存</a:t>
              </a: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再次使用之前，将其恢复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采用调用者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被调用者保存策略的简单原则</a:t>
              </a: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哪个程序知道哪些寄存器将被接下来的操作所破坏，处理保存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恢复问题的就是哪一个程序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用户程序员不知道操作系统服务例程使用了哪些寄存器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在操作系统服务例程中，采用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callee-save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（被调用者保存）策略，将使用的寄存器进行保存和恢复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注意，用于返回值的寄存器不可保存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恢复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</a:t>
              </a:r>
              <a:r>
                <a:rPr lang="zh-CN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寄存器的保存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/</a:t>
              </a:r>
              <a:r>
                <a:rPr lang="zh-CN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恢复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3392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9525" y="1756229"/>
            <a:ext cx="12201525" cy="3264898"/>
          </a:xfrm>
          <a:prstGeom prst="rect">
            <a:avLst/>
          </a:prstGeom>
          <a:solidFill>
            <a:srgbClr val="4E75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标题 1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169024" y="2977833"/>
            <a:ext cx="4914265" cy="83566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C</a:t>
            </a:r>
            <a:r>
              <a:rPr lang="zh-CN" altLang="en-US" sz="3200" dirty="0">
                <a:solidFill>
                  <a:schemeClr val="bg1"/>
                </a:solidFill>
              </a:rPr>
              <a:t>语言的</a:t>
            </a:r>
            <a:r>
              <a:rPr lang="en-US" altLang="zh-CN" sz="3200" dirty="0">
                <a:solidFill>
                  <a:schemeClr val="bg1"/>
                </a:solidFill>
              </a:rPr>
              <a:t>I/O</a:t>
            </a:r>
            <a:r>
              <a:rPr lang="zh-CN" altLang="en-US" sz="3200" dirty="0">
                <a:solidFill>
                  <a:schemeClr val="bg1"/>
                </a:solidFill>
              </a:rPr>
              <a:t>实现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3903980" y="2765425"/>
            <a:ext cx="0" cy="1451610"/>
          </a:xfrm>
          <a:prstGeom prst="line">
            <a:avLst/>
          </a:prstGeom>
          <a:ln w="9525">
            <a:solidFill>
              <a:srgbClr val="B8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G:\2021\校庆\PPT\logo-08.pnglogo-08">
            <a:extLst>
              <a:ext uri="{FF2B5EF4-FFF2-40B4-BE49-F238E27FC236}">
                <a16:creationId xmlns:a16="http://schemas.microsoft.com/office/drawing/2014/main" id="{A62D7C2F-1B42-4F9E-ADC0-6A029E3724C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9502775" y="-1289050"/>
            <a:ext cx="4442460" cy="4091940"/>
          </a:xfrm>
          <a:prstGeom prst="rect">
            <a:avLst/>
          </a:prstGeom>
        </p:spPr>
      </p:pic>
      <p:pic>
        <p:nvPicPr>
          <p:cNvPr id="10" name="图片 9" descr="G:\2021\校庆\PPT\logo-09.pnglogo-09">
            <a:extLst>
              <a:ext uri="{FF2B5EF4-FFF2-40B4-BE49-F238E27FC236}">
                <a16:creationId xmlns:a16="http://schemas.microsoft.com/office/drawing/2014/main" id="{91FCD46B-D7C1-485A-8F75-C3215EC455E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-951230" y="3764598"/>
            <a:ext cx="3503930" cy="322707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54A390AC-C27E-4A53-8E1D-EED3036834D3}"/>
              </a:ext>
            </a:extLst>
          </p:cNvPr>
          <p:cNvGrpSpPr/>
          <p:nvPr/>
        </p:nvGrpSpPr>
        <p:grpSpPr>
          <a:xfrm>
            <a:off x="-6350" y="5576887"/>
            <a:ext cx="12192000" cy="1281113"/>
            <a:chOff x="-6350" y="3575050"/>
            <a:chExt cx="12192000" cy="1281113"/>
          </a:xfrm>
          <a:gradFill>
            <a:gsLst>
              <a:gs pos="0">
                <a:srgbClr val="BD934E">
                  <a:alpha val="0"/>
                </a:srgbClr>
              </a:gs>
              <a:gs pos="100000">
                <a:srgbClr val="BD934E">
                  <a:alpha val="50000"/>
                </a:srgbClr>
              </a:gs>
            </a:gsLst>
            <a:lin ang="5400000" scaled="0"/>
          </a:gradFill>
        </p:grpSpPr>
        <p:grpSp>
          <p:nvGrpSpPr>
            <p:cNvPr id="12" name="Group 205">
              <a:extLst>
                <a:ext uri="{FF2B5EF4-FFF2-40B4-BE49-F238E27FC236}">
                  <a16:creationId xmlns:a16="http://schemas.microsoft.com/office/drawing/2014/main" id="{E2944FC1-C752-462D-9FCA-65183D6FDFC0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4810125" y="4400550"/>
              <a:ext cx="4105275" cy="433388"/>
              <a:chOff x="3030" y="2772"/>
              <a:chExt cx="2586" cy="273"/>
            </a:xfrm>
            <a:grpFill/>
          </p:grpSpPr>
          <p:sp>
            <p:nvSpPr>
              <p:cNvPr id="117" name="Line 5">
                <a:extLst>
                  <a:ext uri="{FF2B5EF4-FFF2-40B4-BE49-F238E27FC236}">
                    <a16:creationId xmlns:a16="http://schemas.microsoft.com/office/drawing/2014/main" id="{EAD416F2-CEB0-47CF-A933-96D2CCF0F874}"/>
                  </a:ext>
                </a:extLst>
              </p:cNvPr>
              <p:cNvSpPr>
                <a:spLocks noChangeShapeType="1"/>
              </p:cNvSpPr>
              <p:nvPr userDrawn="1"/>
            </p:nvSpPr>
            <p:spPr bwMode="auto">
              <a:xfrm>
                <a:off x="5616" y="2860"/>
                <a:ext cx="0" cy="0"/>
              </a:xfrm>
              <a:prstGeom prst="line">
                <a:avLst/>
              </a:prstGeom>
              <a:grpFill/>
              <a:ln w="12700" cap="rnd">
                <a:solidFill>
                  <a:srgbClr val="BF9C5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6">
                <a:extLst>
                  <a:ext uri="{FF2B5EF4-FFF2-40B4-BE49-F238E27FC236}">
                    <a16:creationId xmlns:a16="http://schemas.microsoft.com/office/drawing/2014/main" id="{45C8CF62-8651-498C-80B3-DB3E3808393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94"/>
                <a:ext cx="39" cy="9"/>
              </a:xfrm>
              <a:custGeom>
                <a:avLst/>
                <a:gdLst>
                  <a:gd name="T0" fmla="*/ 8 w 9"/>
                  <a:gd name="T1" fmla="*/ 2 h 2"/>
                  <a:gd name="T2" fmla="*/ 1 w 9"/>
                  <a:gd name="T3" fmla="*/ 2 h 2"/>
                  <a:gd name="T4" fmla="*/ 0 w 9"/>
                  <a:gd name="T5" fmla="*/ 1 h 2"/>
                  <a:gd name="T6" fmla="*/ 1 w 9"/>
                  <a:gd name="T7" fmla="*/ 0 h 2"/>
                  <a:gd name="T8" fmla="*/ 8 w 9"/>
                  <a:gd name="T9" fmla="*/ 0 h 2"/>
                  <a:gd name="T10" fmla="*/ 9 w 9"/>
                  <a:gd name="T11" fmla="*/ 1 h 2"/>
                  <a:gd name="T12" fmla="*/ 8 w 9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9" y="0"/>
                      <a:pt x="9" y="1"/>
                    </a:cubicBezTo>
                    <a:cubicBezTo>
                      <a:pt x="9" y="1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7">
                <a:extLst>
                  <a:ext uri="{FF2B5EF4-FFF2-40B4-BE49-F238E27FC236}">
                    <a16:creationId xmlns:a16="http://schemas.microsoft.com/office/drawing/2014/main" id="{5093B280-F0C8-4CAA-8FF6-D0D99A9C98A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3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8">
                <a:extLst>
                  <a:ext uri="{FF2B5EF4-FFF2-40B4-BE49-F238E27FC236}">
                    <a16:creationId xmlns:a16="http://schemas.microsoft.com/office/drawing/2014/main" id="{E5E4E009-5E46-4D83-8473-D9C60DD0C13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9">
                <a:extLst>
                  <a:ext uri="{FF2B5EF4-FFF2-40B4-BE49-F238E27FC236}">
                    <a16:creationId xmlns:a16="http://schemas.microsoft.com/office/drawing/2014/main" id="{76F83A0A-7E07-41E6-88F9-8E20A28EE7C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0">
                <a:extLst>
                  <a:ext uri="{FF2B5EF4-FFF2-40B4-BE49-F238E27FC236}">
                    <a16:creationId xmlns:a16="http://schemas.microsoft.com/office/drawing/2014/main" id="{C4DD1F2B-C5E9-44FC-ACCC-67058A4CBDE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1">
                <a:extLst>
                  <a:ext uri="{FF2B5EF4-FFF2-40B4-BE49-F238E27FC236}">
                    <a16:creationId xmlns:a16="http://schemas.microsoft.com/office/drawing/2014/main" id="{18CFE215-7C32-41EF-AA25-4BA786A7FD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2">
                <a:extLst>
                  <a:ext uri="{FF2B5EF4-FFF2-40B4-BE49-F238E27FC236}">
                    <a16:creationId xmlns:a16="http://schemas.microsoft.com/office/drawing/2014/main" id="{4AEF8AF7-0039-4E08-B8DE-F7FA8199569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3">
                <a:extLst>
                  <a:ext uri="{FF2B5EF4-FFF2-40B4-BE49-F238E27FC236}">
                    <a16:creationId xmlns:a16="http://schemas.microsoft.com/office/drawing/2014/main" id="{1D3D927F-B301-45F3-8E2B-ED8584DDAF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4">
                <a:extLst>
                  <a:ext uri="{FF2B5EF4-FFF2-40B4-BE49-F238E27FC236}">
                    <a16:creationId xmlns:a16="http://schemas.microsoft.com/office/drawing/2014/main" id="{905D27A2-9DA4-44FD-B666-862A721CC9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5">
                <a:extLst>
                  <a:ext uri="{FF2B5EF4-FFF2-40B4-BE49-F238E27FC236}">
                    <a16:creationId xmlns:a16="http://schemas.microsoft.com/office/drawing/2014/main" id="{5E2AB4B1-7B57-40BD-BAB1-06C44DA3BA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4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6">
                <a:extLst>
                  <a:ext uri="{FF2B5EF4-FFF2-40B4-BE49-F238E27FC236}">
                    <a16:creationId xmlns:a16="http://schemas.microsoft.com/office/drawing/2014/main" id="{8AB9D97F-B504-41E5-AE06-63A012FCBAD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7">
                <a:extLst>
                  <a:ext uri="{FF2B5EF4-FFF2-40B4-BE49-F238E27FC236}">
                    <a16:creationId xmlns:a16="http://schemas.microsoft.com/office/drawing/2014/main" id="{47779405-097A-4BE0-882D-76E7F82C8C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8">
                <a:extLst>
                  <a:ext uri="{FF2B5EF4-FFF2-40B4-BE49-F238E27FC236}">
                    <a16:creationId xmlns:a16="http://schemas.microsoft.com/office/drawing/2014/main" id="{236B67C1-B503-4361-998E-63A6BB77BAB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9">
                <a:extLst>
                  <a:ext uri="{FF2B5EF4-FFF2-40B4-BE49-F238E27FC236}">
                    <a16:creationId xmlns:a16="http://schemas.microsoft.com/office/drawing/2014/main" id="{A7FFC1FE-3DA4-468F-91E5-D86EBAAF883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0">
                <a:extLst>
                  <a:ext uri="{FF2B5EF4-FFF2-40B4-BE49-F238E27FC236}">
                    <a16:creationId xmlns:a16="http://schemas.microsoft.com/office/drawing/2014/main" id="{53A5554D-F8BE-48E5-8A77-6BAEE0F27B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1">
                <a:extLst>
                  <a:ext uri="{FF2B5EF4-FFF2-40B4-BE49-F238E27FC236}">
                    <a16:creationId xmlns:a16="http://schemas.microsoft.com/office/drawing/2014/main" id="{8C0AAE5B-F4B3-4F47-9252-50835548325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2">
                <a:extLst>
                  <a:ext uri="{FF2B5EF4-FFF2-40B4-BE49-F238E27FC236}">
                    <a16:creationId xmlns:a16="http://schemas.microsoft.com/office/drawing/2014/main" id="{623A727B-0A98-4283-962B-DB561715C1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3">
                <a:extLst>
                  <a:ext uri="{FF2B5EF4-FFF2-40B4-BE49-F238E27FC236}">
                    <a16:creationId xmlns:a16="http://schemas.microsoft.com/office/drawing/2014/main" id="{11AFDF79-ECE7-4905-B1F2-ACE8ED0CEB4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4">
                <a:extLst>
                  <a:ext uri="{FF2B5EF4-FFF2-40B4-BE49-F238E27FC236}">
                    <a16:creationId xmlns:a16="http://schemas.microsoft.com/office/drawing/2014/main" id="{8A1ABB4F-29AC-4388-98FA-41B48BAF0F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6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5">
                <a:extLst>
                  <a:ext uri="{FF2B5EF4-FFF2-40B4-BE49-F238E27FC236}">
                    <a16:creationId xmlns:a16="http://schemas.microsoft.com/office/drawing/2014/main" id="{568A4B37-5289-4838-B032-DA24FD702A0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6">
                <a:extLst>
                  <a:ext uri="{FF2B5EF4-FFF2-40B4-BE49-F238E27FC236}">
                    <a16:creationId xmlns:a16="http://schemas.microsoft.com/office/drawing/2014/main" id="{FAF19633-161F-4329-8A34-F1A68608DFB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7">
                <a:extLst>
                  <a:ext uri="{FF2B5EF4-FFF2-40B4-BE49-F238E27FC236}">
                    <a16:creationId xmlns:a16="http://schemas.microsoft.com/office/drawing/2014/main" id="{E201ACFA-EEF1-4A84-AB88-CE61B8E2733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8">
                <a:extLst>
                  <a:ext uri="{FF2B5EF4-FFF2-40B4-BE49-F238E27FC236}">
                    <a16:creationId xmlns:a16="http://schemas.microsoft.com/office/drawing/2014/main" id="{FC084B12-7FC8-4A89-8816-F4131960BE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9">
                <a:extLst>
                  <a:ext uri="{FF2B5EF4-FFF2-40B4-BE49-F238E27FC236}">
                    <a16:creationId xmlns:a16="http://schemas.microsoft.com/office/drawing/2014/main" id="{84E34670-AFF1-4E1D-8FDD-A24E2BC2030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0">
                <a:extLst>
                  <a:ext uri="{FF2B5EF4-FFF2-40B4-BE49-F238E27FC236}">
                    <a16:creationId xmlns:a16="http://schemas.microsoft.com/office/drawing/2014/main" id="{C40E194C-FA13-42E9-BC5A-3CE5F3C0E0D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1">
                <a:extLst>
                  <a:ext uri="{FF2B5EF4-FFF2-40B4-BE49-F238E27FC236}">
                    <a16:creationId xmlns:a16="http://schemas.microsoft.com/office/drawing/2014/main" id="{8FD974F1-ECE7-46AA-923E-D5B3BFB0DB7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32">
                <a:extLst>
                  <a:ext uri="{FF2B5EF4-FFF2-40B4-BE49-F238E27FC236}">
                    <a16:creationId xmlns:a16="http://schemas.microsoft.com/office/drawing/2014/main" id="{E987B222-2301-4140-9A62-5EB14E68F18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33">
                <a:extLst>
                  <a:ext uri="{FF2B5EF4-FFF2-40B4-BE49-F238E27FC236}">
                    <a16:creationId xmlns:a16="http://schemas.microsoft.com/office/drawing/2014/main" id="{FA8CA113-95C5-4241-93F6-DEBAC3B6308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4">
                <a:extLst>
                  <a:ext uri="{FF2B5EF4-FFF2-40B4-BE49-F238E27FC236}">
                    <a16:creationId xmlns:a16="http://schemas.microsoft.com/office/drawing/2014/main" id="{35388D6C-B41B-4686-8DB7-6D6029A981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5">
                <a:extLst>
                  <a:ext uri="{FF2B5EF4-FFF2-40B4-BE49-F238E27FC236}">
                    <a16:creationId xmlns:a16="http://schemas.microsoft.com/office/drawing/2014/main" id="{BBD8BE59-DC29-4603-B988-C7D4B0034D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6">
                <a:extLst>
                  <a:ext uri="{FF2B5EF4-FFF2-40B4-BE49-F238E27FC236}">
                    <a16:creationId xmlns:a16="http://schemas.microsoft.com/office/drawing/2014/main" id="{914782A3-CA79-4C2A-9A28-2C4F6114D16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88815001-3CAF-429D-8B5C-35349645534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8">
                <a:extLst>
                  <a:ext uri="{FF2B5EF4-FFF2-40B4-BE49-F238E27FC236}">
                    <a16:creationId xmlns:a16="http://schemas.microsoft.com/office/drawing/2014/main" id="{D9B9F6DD-214D-4FEE-BAFF-16A8C147A6B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39">
                <a:extLst>
                  <a:ext uri="{FF2B5EF4-FFF2-40B4-BE49-F238E27FC236}">
                    <a16:creationId xmlns:a16="http://schemas.microsoft.com/office/drawing/2014/main" id="{11363098-AD72-465B-87CD-EA1540D2AF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0">
                <a:extLst>
                  <a:ext uri="{FF2B5EF4-FFF2-40B4-BE49-F238E27FC236}">
                    <a16:creationId xmlns:a16="http://schemas.microsoft.com/office/drawing/2014/main" id="{AABC4FDA-1213-4F58-9E01-77EAC4F470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1">
                <a:extLst>
                  <a:ext uri="{FF2B5EF4-FFF2-40B4-BE49-F238E27FC236}">
                    <a16:creationId xmlns:a16="http://schemas.microsoft.com/office/drawing/2014/main" id="{093A76B4-26B3-4341-A1D7-DCEE5D222C8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2">
                <a:extLst>
                  <a:ext uri="{FF2B5EF4-FFF2-40B4-BE49-F238E27FC236}">
                    <a16:creationId xmlns:a16="http://schemas.microsoft.com/office/drawing/2014/main" id="{F08CD3C6-4C00-4B6D-AD78-8B5B9A7363C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43">
                <a:extLst>
                  <a:ext uri="{FF2B5EF4-FFF2-40B4-BE49-F238E27FC236}">
                    <a16:creationId xmlns:a16="http://schemas.microsoft.com/office/drawing/2014/main" id="{BA9BCF4F-6B26-481A-AC0E-E577E33A388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44">
                <a:extLst>
                  <a:ext uri="{FF2B5EF4-FFF2-40B4-BE49-F238E27FC236}">
                    <a16:creationId xmlns:a16="http://schemas.microsoft.com/office/drawing/2014/main" id="{EADF28B6-B14E-424F-BF34-17BFE42E7EE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45">
                <a:extLst>
                  <a:ext uri="{FF2B5EF4-FFF2-40B4-BE49-F238E27FC236}">
                    <a16:creationId xmlns:a16="http://schemas.microsoft.com/office/drawing/2014/main" id="{91CB88F7-BEA9-4549-9B09-5E4E55146C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46">
                <a:extLst>
                  <a:ext uri="{FF2B5EF4-FFF2-40B4-BE49-F238E27FC236}">
                    <a16:creationId xmlns:a16="http://schemas.microsoft.com/office/drawing/2014/main" id="{603711ED-C5EB-4A71-B215-521E71AFCD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47">
                <a:extLst>
                  <a:ext uri="{FF2B5EF4-FFF2-40B4-BE49-F238E27FC236}">
                    <a16:creationId xmlns:a16="http://schemas.microsoft.com/office/drawing/2014/main" id="{E719DE56-7BCD-49B7-A350-AF0E51668EE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48">
                <a:extLst>
                  <a:ext uri="{FF2B5EF4-FFF2-40B4-BE49-F238E27FC236}">
                    <a16:creationId xmlns:a16="http://schemas.microsoft.com/office/drawing/2014/main" id="{693A81F8-35A4-4C56-9724-5FF713C7C39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49">
                <a:extLst>
                  <a:ext uri="{FF2B5EF4-FFF2-40B4-BE49-F238E27FC236}">
                    <a16:creationId xmlns:a16="http://schemas.microsoft.com/office/drawing/2014/main" id="{A3DB9144-E1AD-4B20-B65F-1A12E9BAC7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0">
                <a:extLst>
                  <a:ext uri="{FF2B5EF4-FFF2-40B4-BE49-F238E27FC236}">
                    <a16:creationId xmlns:a16="http://schemas.microsoft.com/office/drawing/2014/main" id="{DA77728A-5532-4A7A-A40C-8BDCC0618C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1">
                <a:extLst>
                  <a:ext uri="{FF2B5EF4-FFF2-40B4-BE49-F238E27FC236}">
                    <a16:creationId xmlns:a16="http://schemas.microsoft.com/office/drawing/2014/main" id="{E994ACC9-4B32-470F-9044-43E02BD2C2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52">
                <a:extLst>
                  <a:ext uri="{FF2B5EF4-FFF2-40B4-BE49-F238E27FC236}">
                    <a16:creationId xmlns:a16="http://schemas.microsoft.com/office/drawing/2014/main" id="{28D3B174-96C5-40EA-A012-A67FFA7C70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53">
                <a:extLst>
                  <a:ext uri="{FF2B5EF4-FFF2-40B4-BE49-F238E27FC236}">
                    <a16:creationId xmlns:a16="http://schemas.microsoft.com/office/drawing/2014/main" id="{C669CF6C-BE41-4E02-81D4-D5FA4A3C93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54">
                <a:extLst>
                  <a:ext uri="{FF2B5EF4-FFF2-40B4-BE49-F238E27FC236}">
                    <a16:creationId xmlns:a16="http://schemas.microsoft.com/office/drawing/2014/main" id="{1023512B-E261-4D34-B152-1816EF43157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55">
                <a:extLst>
                  <a:ext uri="{FF2B5EF4-FFF2-40B4-BE49-F238E27FC236}">
                    <a16:creationId xmlns:a16="http://schemas.microsoft.com/office/drawing/2014/main" id="{97CF4D43-4D61-483C-A4C1-284E5CC315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56">
                <a:extLst>
                  <a:ext uri="{FF2B5EF4-FFF2-40B4-BE49-F238E27FC236}">
                    <a16:creationId xmlns:a16="http://schemas.microsoft.com/office/drawing/2014/main" id="{2D48091A-8383-484F-B441-4880654A59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57">
                <a:extLst>
                  <a:ext uri="{FF2B5EF4-FFF2-40B4-BE49-F238E27FC236}">
                    <a16:creationId xmlns:a16="http://schemas.microsoft.com/office/drawing/2014/main" id="{473BD28C-825E-4988-8FE5-A04B9A5F647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58">
                <a:extLst>
                  <a:ext uri="{FF2B5EF4-FFF2-40B4-BE49-F238E27FC236}">
                    <a16:creationId xmlns:a16="http://schemas.microsoft.com/office/drawing/2014/main" id="{370A1CB0-23DC-4C64-8A3A-5D60172EA1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59">
                <a:extLst>
                  <a:ext uri="{FF2B5EF4-FFF2-40B4-BE49-F238E27FC236}">
                    <a16:creationId xmlns:a16="http://schemas.microsoft.com/office/drawing/2014/main" id="{3E678D10-31B4-474E-BE61-0C3B2525104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60">
                <a:extLst>
                  <a:ext uri="{FF2B5EF4-FFF2-40B4-BE49-F238E27FC236}">
                    <a16:creationId xmlns:a16="http://schemas.microsoft.com/office/drawing/2014/main" id="{67ABF8D6-2CC9-4132-BB35-C87DE191334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61">
                <a:extLst>
                  <a:ext uri="{FF2B5EF4-FFF2-40B4-BE49-F238E27FC236}">
                    <a16:creationId xmlns:a16="http://schemas.microsoft.com/office/drawing/2014/main" id="{C4C61B9A-FED0-4E05-9F6E-BE145D7162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62">
                <a:extLst>
                  <a:ext uri="{FF2B5EF4-FFF2-40B4-BE49-F238E27FC236}">
                    <a16:creationId xmlns:a16="http://schemas.microsoft.com/office/drawing/2014/main" id="{151B88AC-765F-44C0-A53F-3FDB4349E1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63">
                <a:extLst>
                  <a:ext uri="{FF2B5EF4-FFF2-40B4-BE49-F238E27FC236}">
                    <a16:creationId xmlns:a16="http://schemas.microsoft.com/office/drawing/2014/main" id="{5BF459B4-AC3A-4EF1-9DC6-C618A0A02A5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64">
                <a:extLst>
                  <a:ext uri="{FF2B5EF4-FFF2-40B4-BE49-F238E27FC236}">
                    <a16:creationId xmlns:a16="http://schemas.microsoft.com/office/drawing/2014/main" id="{CE8ED756-591F-4F3B-8403-B5E8F31938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65">
                <a:extLst>
                  <a:ext uri="{FF2B5EF4-FFF2-40B4-BE49-F238E27FC236}">
                    <a16:creationId xmlns:a16="http://schemas.microsoft.com/office/drawing/2014/main" id="{CAFC611B-E4BF-4ED7-889C-7354BBBCD85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66">
                <a:extLst>
                  <a:ext uri="{FF2B5EF4-FFF2-40B4-BE49-F238E27FC236}">
                    <a16:creationId xmlns:a16="http://schemas.microsoft.com/office/drawing/2014/main" id="{9954A38E-3FA8-4D6B-957D-780CBC84F8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67">
                <a:extLst>
                  <a:ext uri="{FF2B5EF4-FFF2-40B4-BE49-F238E27FC236}">
                    <a16:creationId xmlns:a16="http://schemas.microsoft.com/office/drawing/2014/main" id="{4C5F7C21-ABDE-46AC-9ECA-641886F11C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68">
                <a:extLst>
                  <a:ext uri="{FF2B5EF4-FFF2-40B4-BE49-F238E27FC236}">
                    <a16:creationId xmlns:a16="http://schemas.microsoft.com/office/drawing/2014/main" id="{E012D852-44A8-4E53-ADC2-1353DF8FADB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69">
                <a:extLst>
                  <a:ext uri="{FF2B5EF4-FFF2-40B4-BE49-F238E27FC236}">
                    <a16:creationId xmlns:a16="http://schemas.microsoft.com/office/drawing/2014/main" id="{B98ECFF2-62D0-4260-95D6-02B356A153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70">
                <a:extLst>
                  <a:ext uri="{FF2B5EF4-FFF2-40B4-BE49-F238E27FC236}">
                    <a16:creationId xmlns:a16="http://schemas.microsoft.com/office/drawing/2014/main" id="{A1751E66-94BE-4C6F-B2D9-B9783A6A520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71">
                <a:extLst>
                  <a:ext uri="{FF2B5EF4-FFF2-40B4-BE49-F238E27FC236}">
                    <a16:creationId xmlns:a16="http://schemas.microsoft.com/office/drawing/2014/main" id="{BF058728-980E-4EFE-9CA5-B063A55F279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72">
                <a:extLst>
                  <a:ext uri="{FF2B5EF4-FFF2-40B4-BE49-F238E27FC236}">
                    <a16:creationId xmlns:a16="http://schemas.microsoft.com/office/drawing/2014/main" id="{BD6FF8ED-ED14-4926-80C8-385C798416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73">
                <a:extLst>
                  <a:ext uri="{FF2B5EF4-FFF2-40B4-BE49-F238E27FC236}">
                    <a16:creationId xmlns:a16="http://schemas.microsoft.com/office/drawing/2014/main" id="{70DA038F-9962-46AF-887B-E2CB07367D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74">
                <a:extLst>
                  <a:ext uri="{FF2B5EF4-FFF2-40B4-BE49-F238E27FC236}">
                    <a16:creationId xmlns:a16="http://schemas.microsoft.com/office/drawing/2014/main" id="{E4D8A310-E699-46FE-8619-F90F1EDFA7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75">
                <a:extLst>
                  <a:ext uri="{FF2B5EF4-FFF2-40B4-BE49-F238E27FC236}">
                    <a16:creationId xmlns:a16="http://schemas.microsoft.com/office/drawing/2014/main" id="{3447F87F-BE53-4C09-B5C3-9E75E5F209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76">
                <a:extLst>
                  <a:ext uri="{FF2B5EF4-FFF2-40B4-BE49-F238E27FC236}">
                    <a16:creationId xmlns:a16="http://schemas.microsoft.com/office/drawing/2014/main" id="{9B307674-AD20-453D-9684-6B4517A349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77">
                <a:extLst>
                  <a:ext uri="{FF2B5EF4-FFF2-40B4-BE49-F238E27FC236}">
                    <a16:creationId xmlns:a16="http://schemas.microsoft.com/office/drawing/2014/main" id="{B434F504-E055-4B45-82E1-F3FE15CBD09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78">
                <a:extLst>
                  <a:ext uri="{FF2B5EF4-FFF2-40B4-BE49-F238E27FC236}">
                    <a16:creationId xmlns:a16="http://schemas.microsoft.com/office/drawing/2014/main" id="{A4042A31-DFB6-4946-A767-C7545A3705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79">
                <a:extLst>
                  <a:ext uri="{FF2B5EF4-FFF2-40B4-BE49-F238E27FC236}">
                    <a16:creationId xmlns:a16="http://schemas.microsoft.com/office/drawing/2014/main" id="{1D8175E5-35DB-45FB-BE13-BF6E16B1A7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80">
                <a:extLst>
                  <a:ext uri="{FF2B5EF4-FFF2-40B4-BE49-F238E27FC236}">
                    <a16:creationId xmlns:a16="http://schemas.microsoft.com/office/drawing/2014/main" id="{C7C939A3-67FF-4D1F-BB7E-1E43F9537B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81">
                <a:extLst>
                  <a:ext uri="{FF2B5EF4-FFF2-40B4-BE49-F238E27FC236}">
                    <a16:creationId xmlns:a16="http://schemas.microsoft.com/office/drawing/2014/main" id="{B17A20B1-9D75-49A5-A914-E6580ECC59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82">
                <a:extLst>
                  <a:ext uri="{FF2B5EF4-FFF2-40B4-BE49-F238E27FC236}">
                    <a16:creationId xmlns:a16="http://schemas.microsoft.com/office/drawing/2014/main" id="{CA22C89C-BB78-4654-9E5F-75295B3A55B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83">
                <a:extLst>
                  <a:ext uri="{FF2B5EF4-FFF2-40B4-BE49-F238E27FC236}">
                    <a16:creationId xmlns:a16="http://schemas.microsoft.com/office/drawing/2014/main" id="{DE4913CA-10BB-4BFC-A842-1DD0790016E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84">
                <a:extLst>
                  <a:ext uri="{FF2B5EF4-FFF2-40B4-BE49-F238E27FC236}">
                    <a16:creationId xmlns:a16="http://schemas.microsoft.com/office/drawing/2014/main" id="{6D2BD86F-9D86-4783-8F5E-55B0649CDB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5">
                <a:extLst>
                  <a:ext uri="{FF2B5EF4-FFF2-40B4-BE49-F238E27FC236}">
                    <a16:creationId xmlns:a16="http://schemas.microsoft.com/office/drawing/2014/main" id="{A70BC2B9-82CE-4B4D-B594-5FE98F19F7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86">
                <a:extLst>
                  <a:ext uri="{FF2B5EF4-FFF2-40B4-BE49-F238E27FC236}">
                    <a16:creationId xmlns:a16="http://schemas.microsoft.com/office/drawing/2014/main" id="{41185E2D-4670-49CD-973B-BC60DA8B48E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87">
                <a:extLst>
                  <a:ext uri="{FF2B5EF4-FFF2-40B4-BE49-F238E27FC236}">
                    <a16:creationId xmlns:a16="http://schemas.microsoft.com/office/drawing/2014/main" id="{39BDB715-312C-46D4-BA05-9DD70BDB80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88">
                <a:extLst>
                  <a:ext uri="{FF2B5EF4-FFF2-40B4-BE49-F238E27FC236}">
                    <a16:creationId xmlns:a16="http://schemas.microsoft.com/office/drawing/2014/main" id="{D9DDFFB6-2AF7-43B5-96A5-35A8C93488A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89">
                <a:extLst>
                  <a:ext uri="{FF2B5EF4-FFF2-40B4-BE49-F238E27FC236}">
                    <a16:creationId xmlns:a16="http://schemas.microsoft.com/office/drawing/2014/main" id="{3FB039E2-8722-4B5F-B07D-58003DC550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90">
                <a:extLst>
                  <a:ext uri="{FF2B5EF4-FFF2-40B4-BE49-F238E27FC236}">
                    <a16:creationId xmlns:a16="http://schemas.microsoft.com/office/drawing/2014/main" id="{60051F78-C76A-4287-808A-E08E981F442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91">
                <a:extLst>
                  <a:ext uri="{FF2B5EF4-FFF2-40B4-BE49-F238E27FC236}">
                    <a16:creationId xmlns:a16="http://schemas.microsoft.com/office/drawing/2014/main" id="{11383A92-E209-4031-A28F-913E93572EB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92">
                <a:extLst>
                  <a:ext uri="{FF2B5EF4-FFF2-40B4-BE49-F238E27FC236}">
                    <a16:creationId xmlns:a16="http://schemas.microsoft.com/office/drawing/2014/main" id="{63A1D1AD-72F3-4E3F-8A96-AC045F1920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93">
                <a:extLst>
                  <a:ext uri="{FF2B5EF4-FFF2-40B4-BE49-F238E27FC236}">
                    <a16:creationId xmlns:a16="http://schemas.microsoft.com/office/drawing/2014/main" id="{5C94FCB4-FEEB-4C17-858A-9035F6F63A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94">
                <a:extLst>
                  <a:ext uri="{FF2B5EF4-FFF2-40B4-BE49-F238E27FC236}">
                    <a16:creationId xmlns:a16="http://schemas.microsoft.com/office/drawing/2014/main" id="{D43CC0CA-328B-4B56-964B-B9227EB3CB2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95">
                <a:extLst>
                  <a:ext uri="{FF2B5EF4-FFF2-40B4-BE49-F238E27FC236}">
                    <a16:creationId xmlns:a16="http://schemas.microsoft.com/office/drawing/2014/main" id="{13674396-FAA5-456A-8470-8B76E90D38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96">
                <a:extLst>
                  <a:ext uri="{FF2B5EF4-FFF2-40B4-BE49-F238E27FC236}">
                    <a16:creationId xmlns:a16="http://schemas.microsoft.com/office/drawing/2014/main" id="{918E5F5A-AB61-4DAE-AE33-102A59A797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97">
                <a:extLst>
                  <a:ext uri="{FF2B5EF4-FFF2-40B4-BE49-F238E27FC236}">
                    <a16:creationId xmlns:a16="http://schemas.microsoft.com/office/drawing/2014/main" id="{216D50E5-AA0E-4A1F-80C8-90916F8DE7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98">
                <a:extLst>
                  <a:ext uri="{FF2B5EF4-FFF2-40B4-BE49-F238E27FC236}">
                    <a16:creationId xmlns:a16="http://schemas.microsoft.com/office/drawing/2014/main" id="{8C1A38BA-BB7C-4081-AFA9-290E771294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99">
                <a:extLst>
                  <a:ext uri="{FF2B5EF4-FFF2-40B4-BE49-F238E27FC236}">
                    <a16:creationId xmlns:a16="http://schemas.microsoft.com/office/drawing/2014/main" id="{9200001A-D18B-4357-AB66-F1BC609B5C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0">
                <a:extLst>
                  <a:ext uri="{FF2B5EF4-FFF2-40B4-BE49-F238E27FC236}">
                    <a16:creationId xmlns:a16="http://schemas.microsoft.com/office/drawing/2014/main" id="{72FDBEE2-C997-4732-B891-FDCA56D152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1">
                <a:extLst>
                  <a:ext uri="{FF2B5EF4-FFF2-40B4-BE49-F238E27FC236}">
                    <a16:creationId xmlns:a16="http://schemas.microsoft.com/office/drawing/2014/main" id="{9CF2F6A0-564E-4908-8BF0-4EF7C2E8FC0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8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2">
                <a:extLst>
                  <a:ext uri="{FF2B5EF4-FFF2-40B4-BE49-F238E27FC236}">
                    <a16:creationId xmlns:a16="http://schemas.microsoft.com/office/drawing/2014/main" id="{8C2871BB-1485-44FB-B766-6F57665AA6A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0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3">
                <a:extLst>
                  <a:ext uri="{FF2B5EF4-FFF2-40B4-BE49-F238E27FC236}">
                    <a16:creationId xmlns:a16="http://schemas.microsoft.com/office/drawing/2014/main" id="{DE863B29-200D-4F13-95AC-CDDDDD3401B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1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4">
                <a:extLst>
                  <a:ext uri="{FF2B5EF4-FFF2-40B4-BE49-F238E27FC236}">
                    <a16:creationId xmlns:a16="http://schemas.microsoft.com/office/drawing/2014/main" id="{4276380F-3798-43B1-8EF0-9856D77F0E7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2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5">
                <a:extLst>
                  <a:ext uri="{FF2B5EF4-FFF2-40B4-BE49-F238E27FC236}">
                    <a16:creationId xmlns:a16="http://schemas.microsoft.com/office/drawing/2014/main" id="{8BA3CCE7-AECC-4767-BB03-7CDC168535B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4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6">
                <a:extLst>
                  <a:ext uri="{FF2B5EF4-FFF2-40B4-BE49-F238E27FC236}">
                    <a16:creationId xmlns:a16="http://schemas.microsoft.com/office/drawing/2014/main" id="{03037FB9-2F71-4EF9-9C01-965E8D8461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5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7">
                <a:extLst>
                  <a:ext uri="{FF2B5EF4-FFF2-40B4-BE49-F238E27FC236}">
                    <a16:creationId xmlns:a16="http://schemas.microsoft.com/office/drawing/2014/main" id="{3B95A020-686D-494B-991B-E3DAEBC327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8">
                <a:extLst>
                  <a:ext uri="{FF2B5EF4-FFF2-40B4-BE49-F238E27FC236}">
                    <a16:creationId xmlns:a16="http://schemas.microsoft.com/office/drawing/2014/main" id="{0734A911-5587-487B-B946-BF77B60469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09">
                <a:extLst>
                  <a:ext uri="{FF2B5EF4-FFF2-40B4-BE49-F238E27FC236}">
                    <a16:creationId xmlns:a16="http://schemas.microsoft.com/office/drawing/2014/main" id="{06EEFC69-79AD-4100-9737-8C4C2863577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10">
                <a:extLst>
                  <a:ext uri="{FF2B5EF4-FFF2-40B4-BE49-F238E27FC236}">
                    <a16:creationId xmlns:a16="http://schemas.microsoft.com/office/drawing/2014/main" id="{A94DB305-A79C-412A-92A0-8A8F13FA3A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1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11">
                <a:extLst>
                  <a:ext uri="{FF2B5EF4-FFF2-40B4-BE49-F238E27FC236}">
                    <a16:creationId xmlns:a16="http://schemas.microsoft.com/office/drawing/2014/main" id="{510342AC-CF24-4837-962C-5629914C05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12">
                <a:extLst>
                  <a:ext uri="{FF2B5EF4-FFF2-40B4-BE49-F238E27FC236}">
                    <a16:creationId xmlns:a16="http://schemas.microsoft.com/office/drawing/2014/main" id="{3DEEA3ED-1AA7-4112-8973-A49E213B79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13">
                <a:extLst>
                  <a:ext uri="{FF2B5EF4-FFF2-40B4-BE49-F238E27FC236}">
                    <a16:creationId xmlns:a16="http://schemas.microsoft.com/office/drawing/2014/main" id="{4ED2EBC9-AFDB-4A28-AFC4-756D03A8FBF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14">
                <a:extLst>
                  <a:ext uri="{FF2B5EF4-FFF2-40B4-BE49-F238E27FC236}">
                    <a16:creationId xmlns:a16="http://schemas.microsoft.com/office/drawing/2014/main" id="{CC14B2EB-024F-47B8-BE32-7204698F2D0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5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15">
                <a:extLst>
                  <a:ext uri="{FF2B5EF4-FFF2-40B4-BE49-F238E27FC236}">
                    <a16:creationId xmlns:a16="http://schemas.microsoft.com/office/drawing/2014/main" id="{BA710B14-6F25-44D5-87F2-6DD76F3004F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16">
                <a:extLst>
                  <a:ext uri="{FF2B5EF4-FFF2-40B4-BE49-F238E27FC236}">
                    <a16:creationId xmlns:a16="http://schemas.microsoft.com/office/drawing/2014/main" id="{4954FAF2-7766-4C99-BCC5-77794AF40EE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17">
                <a:extLst>
                  <a:ext uri="{FF2B5EF4-FFF2-40B4-BE49-F238E27FC236}">
                    <a16:creationId xmlns:a16="http://schemas.microsoft.com/office/drawing/2014/main" id="{C19B4CDD-2754-461D-9AF3-A9C20C00E6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18">
                <a:extLst>
                  <a:ext uri="{FF2B5EF4-FFF2-40B4-BE49-F238E27FC236}">
                    <a16:creationId xmlns:a16="http://schemas.microsoft.com/office/drawing/2014/main" id="{295F74CC-8BBE-4F1B-9D45-E8795087535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19">
                <a:extLst>
                  <a:ext uri="{FF2B5EF4-FFF2-40B4-BE49-F238E27FC236}">
                    <a16:creationId xmlns:a16="http://schemas.microsoft.com/office/drawing/2014/main" id="{D600F657-91E4-458B-9A0F-66BDC6CEDF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20">
                <a:extLst>
                  <a:ext uri="{FF2B5EF4-FFF2-40B4-BE49-F238E27FC236}">
                    <a16:creationId xmlns:a16="http://schemas.microsoft.com/office/drawing/2014/main" id="{1685D6B3-0E52-4EDF-B1E2-1AF1E636245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21">
                <a:extLst>
                  <a:ext uri="{FF2B5EF4-FFF2-40B4-BE49-F238E27FC236}">
                    <a16:creationId xmlns:a16="http://schemas.microsoft.com/office/drawing/2014/main" id="{3B7F28A1-7FA3-4D76-9C9D-72807D0A2A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22">
                <a:extLst>
                  <a:ext uri="{FF2B5EF4-FFF2-40B4-BE49-F238E27FC236}">
                    <a16:creationId xmlns:a16="http://schemas.microsoft.com/office/drawing/2014/main" id="{26C4C815-02ED-4327-9D24-FDA1D78920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23">
                <a:extLst>
                  <a:ext uri="{FF2B5EF4-FFF2-40B4-BE49-F238E27FC236}">
                    <a16:creationId xmlns:a16="http://schemas.microsoft.com/office/drawing/2014/main" id="{FAA867E3-A550-48D5-B366-FFBF336EC9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24">
                <a:extLst>
                  <a:ext uri="{FF2B5EF4-FFF2-40B4-BE49-F238E27FC236}">
                    <a16:creationId xmlns:a16="http://schemas.microsoft.com/office/drawing/2014/main" id="{F765249D-85AB-4F78-901C-D24BA5E049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25">
                <a:extLst>
                  <a:ext uri="{FF2B5EF4-FFF2-40B4-BE49-F238E27FC236}">
                    <a16:creationId xmlns:a16="http://schemas.microsoft.com/office/drawing/2014/main" id="{9A32BE65-4C36-473A-B17D-32C2695019B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26">
                <a:extLst>
                  <a:ext uri="{FF2B5EF4-FFF2-40B4-BE49-F238E27FC236}">
                    <a16:creationId xmlns:a16="http://schemas.microsoft.com/office/drawing/2014/main" id="{597FF9B4-B552-4B22-B02D-7F3A4B2D0E2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1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27">
                <a:extLst>
                  <a:ext uri="{FF2B5EF4-FFF2-40B4-BE49-F238E27FC236}">
                    <a16:creationId xmlns:a16="http://schemas.microsoft.com/office/drawing/2014/main" id="{2ADBC2A9-EC4A-4F1A-9575-5C2E2C6111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28">
                <a:extLst>
                  <a:ext uri="{FF2B5EF4-FFF2-40B4-BE49-F238E27FC236}">
                    <a16:creationId xmlns:a16="http://schemas.microsoft.com/office/drawing/2014/main" id="{EA07E267-4077-44DF-8793-958470082B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29">
                <a:extLst>
                  <a:ext uri="{FF2B5EF4-FFF2-40B4-BE49-F238E27FC236}">
                    <a16:creationId xmlns:a16="http://schemas.microsoft.com/office/drawing/2014/main" id="{450FF888-CA74-468F-8DC5-3DE3937564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30">
                <a:extLst>
                  <a:ext uri="{FF2B5EF4-FFF2-40B4-BE49-F238E27FC236}">
                    <a16:creationId xmlns:a16="http://schemas.microsoft.com/office/drawing/2014/main" id="{6ED42186-4921-48DF-991E-AE5DD331C4B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31">
                <a:extLst>
                  <a:ext uri="{FF2B5EF4-FFF2-40B4-BE49-F238E27FC236}">
                    <a16:creationId xmlns:a16="http://schemas.microsoft.com/office/drawing/2014/main" id="{E9E5CB15-AB4F-44A1-8370-FC9B9DE7129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32">
                <a:extLst>
                  <a:ext uri="{FF2B5EF4-FFF2-40B4-BE49-F238E27FC236}">
                    <a16:creationId xmlns:a16="http://schemas.microsoft.com/office/drawing/2014/main" id="{BB497DB7-75E3-4FF7-9D1B-3B26C89E3F1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33">
                <a:extLst>
                  <a:ext uri="{FF2B5EF4-FFF2-40B4-BE49-F238E27FC236}">
                    <a16:creationId xmlns:a16="http://schemas.microsoft.com/office/drawing/2014/main" id="{58918294-39CB-4298-9521-4858BE1191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34">
                <a:extLst>
                  <a:ext uri="{FF2B5EF4-FFF2-40B4-BE49-F238E27FC236}">
                    <a16:creationId xmlns:a16="http://schemas.microsoft.com/office/drawing/2014/main" id="{5E68ABBC-3AD2-4386-8729-8CEDB6410B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2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35">
                <a:extLst>
                  <a:ext uri="{FF2B5EF4-FFF2-40B4-BE49-F238E27FC236}">
                    <a16:creationId xmlns:a16="http://schemas.microsoft.com/office/drawing/2014/main" id="{FB58C689-CA62-4846-982D-BB491E1DA9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36">
                <a:extLst>
                  <a:ext uri="{FF2B5EF4-FFF2-40B4-BE49-F238E27FC236}">
                    <a16:creationId xmlns:a16="http://schemas.microsoft.com/office/drawing/2014/main" id="{7753AA88-031A-4F0B-9006-FDEB3E8A1F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37">
                <a:extLst>
                  <a:ext uri="{FF2B5EF4-FFF2-40B4-BE49-F238E27FC236}">
                    <a16:creationId xmlns:a16="http://schemas.microsoft.com/office/drawing/2014/main" id="{DA2A45BD-27B0-4DBE-9786-71176316779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38">
                <a:extLst>
                  <a:ext uri="{FF2B5EF4-FFF2-40B4-BE49-F238E27FC236}">
                    <a16:creationId xmlns:a16="http://schemas.microsoft.com/office/drawing/2014/main" id="{FF7AF075-4C26-460E-95E1-C982B30CE0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39">
                <a:extLst>
                  <a:ext uri="{FF2B5EF4-FFF2-40B4-BE49-F238E27FC236}">
                    <a16:creationId xmlns:a16="http://schemas.microsoft.com/office/drawing/2014/main" id="{384F615C-971C-48EB-AFD6-4917BA583D7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40">
                <a:extLst>
                  <a:ext uri="{FF2B5EF4-FFF2-40B4-BE49-F238E27FC236}">
                    <a16:creationId xmlns:a16="http://schemas.microsoft.com/office/drawing/2014/main" id="{4382A5B1-F61B-4F84-932F-AD52BE68AF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41">
                <a:extLst>
                  <a:ext uri="{FF2B5EF4-FFF2-40B4-BE49-F238E27FC236}">
                    <a16:creationId xmlns:a16="http://schemas.microsoft.com/office/drawing/2014/main" id="{BBACC224-575D-4C7B-A0AF-D5EF9D2FFA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42">
                <a:extLst>
                  <a:ext uri="{FF2B5EF4-FFF2-40B4-BE49-F238E27FC236}">
                    <a16:creationId xmlns:a16="http://schemas.microsoft.com/office/drawing/2014/main" id="{F36BF60F-CB81-494A-A823-BF107DE627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43">
                <a:extLst>
                  <a:ext uri="{FF2B5EF4-FFF2-40B4-BE49-F238E27FC236}">
                    <a16:creationId xmlns:a16="http://schemas.microsoft.com/office/drawing/2014/main" id="{D32E9445-0115-42C8-AE88-5350B9BA61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44">
                <a:extLst>
                  <a:ext uri="{FF2B5EF4-FFF2-40B4-BE49-F238E27FC236}">
                    <a16:creationId xmlns:a16="http://schemas.microsoft.com/office/drawing/2014/main" id="{F519BADD-B6E6-4D98-A876-AFD5129752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45">
                <a:extLst>
                  <a:ext uri="{FF2B5EF4-FFF2-40B4-BE49-F238E27FC236}">
                    <a16:creationId xmlns:a16="http://schemas.microsoft.com/office/drawing/2014/main" id="{9DD06A6E-A12A-4E2B-93CF-F0F4D62064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46">
                <a:extLst>
                  <a:ext uri="{FF2B5EF4-FFF2-40B4-BE49-F238E27FC236}">
                    <a16:creationId xmlns:a16="http://schemas.microsoft.com/office/drawing/2014/main" id="{D7AC8B17-D40F-445D-93B8-DBF708A2E2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47">
                <a:extLst>
                  <a:ext uri="{FF2B5EF4-FFF2-40B4-BE49-F238E27FC236}">
                    <a16:creationId xmlns:a16="http://schemas.microsoft.com/office/drawing/2014/main" id="{C3B5C9F1-1ACD-4587-AC11-A8471B685A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48">
                <a:extLst>
                  <a:ext uri="{FF2B5EF4-FFF2-40B4-BE49-F238E27FC236}">
                    <a16:creationId xmlns:a16="http://schemas.microsoft.com/office/drawing/2014/main" id="{03856535-9045-47F9-B0ED-C38C12A76A1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49">
                <a:extLst>
                  <a:ext uri="{FF2B5EF4-FFF2-40B4-BE49-F238E27FC236}">
                    <a16:creationId xmlns:a16="http://schemas.microsoft.com/office/drawing/2014/main" id="{A27FD34A-F05C-47CE-86AE-B155B225436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50">
                <a:extLst>
                  <a:ext uri="{FF2B5EF4-FFF2-40B4-BE49-F238E27FC236}">
                    <a16:creationId xmlns:a16="http://schemas.microsoft.com/office/drawing/2014/main" id="{5992BA88-7B96-47CF-8C9D-40C964B07DD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51">
                <a:extLst>
                  <a:ext uri="{FF2B5EF4-FFF2-40B4-BE49-F238E27FC236}">
                    <a16:creationId xmlns:a16="http://schemas.microsoft.com/office/drawing/2014/main" id="{D2BF8795-332A-4F5F-8CEE-441A263009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52">
                <a:extLst>
                  <a:ext uri="{FF2B5EF4-FFF2-40B4-BE49-F238E27FC236}">
                    <a16:creationId xmlns:a16="http://schemas.microsoft.com/office/drawing/2014/main" id="{4D69721B-6155-4CBC-9891-081D1481A7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53">
                <a:extLst>
                  <a:ext uri="{FF2B5EF4-FFF2-40B4-BE49-F238E27FC236}">
                    <a16:creationId xmlns:a16="http://schemas.microsoft.com/office/drawing/2014/main" id="{B853FA4C-4645-4AEC-99F5-FCEE64ACC7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54">
                <a:extLst>
                  <a:ext uri="{FF2B5EF4-FFF2-40B4-BE49-F238E27FC236}">
                    <a16:creationId xmlns:a16="http://schemas.microsoft.com/office/drawing/2014/main" id="{6531B25A-D997-473C-8FA4-4C98AF31F5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55">
                <a:extLst>
                  <a:ext uri="{FF2B5EF4-FFF2-40B4-BE49-F238E27FC236}">
                    <a16:creationId xmlns:a16="http://schemas.microsoft.com/office/drawing/2014/main" id="{27D22B82-399D-4485-ACBF-54CBB61539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56">
                <a:extLst>
                  <a:ext uri="{FF2B5EF4-FFF2-40B4-BE49-F238E27FC236}">
                    <a16:creationId xmlns:a16="http://schemas.microsoft.com/office/drawing/2014/main" id="{F1326CFD-F95A-46A5-B63D-2A69E17442D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57">
                <a:extLst>
                  <a:ext uri="{FF2B5EF4-FFF2-40B4-BE49-F238E27FC236}">
                    <a16:creationId xmlns:a16="http://schemas.microsoft.com/office/drawing/2014/main" id="{71C1922C-1F60-4345-8F97-F9CFB8D4F8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58">
                <a:extLst>
                  <a:ext uri="{FF2B5EF4-FFF2-40B4-BE49-F238E27FC236}">
                    <a16:creationId xmlns:a16="http://schemas.microsoft.com/office/drawing/2014/main" id="{400A75FF-3E2C-4109-939B-69D42C1B3C3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59">
                <a:extLst>
                  <a:ext uri="{FF2B5EF4-FFF2-40B4-BE49-F238E27FC236}">
                    <a16:creationId xmlns:a16="http://schemas.microsoft.com/office/drawing/2014/main" id="{0916170F-A8E3-4718-8FDF-BAA6ADD627B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60">
                <a:extLst>
                  <a:ext uri="{FF2B5EF4-FFF2-40B4-BE49-F238E27FC236}">
                    <a16:creationId xmlns:a16="http://schemas.microsoft.com/office/drawing/2014/main" id="{3054D6E1-B67D-4458-967F-CB2CA59EB74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61">
                <a:extLst>
                  <a:ext uri="{FF2B5EF4-FFF2-40B4-BE49-F238E27FC236}">
                    <a16:creationId xmlns:a16="http://schemas.microsoft.com/office/drawing/2014/main" id="{B239E4EE-AF3C-4558-A0DF-3E44F03E6DD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62">
                <a:extLst>
                  <a:ext uri="{FF2B5EF4-FFF2-40B4-BE49-F238E27FC236}">
                    <a16:creationId xmlns:a16="http://schemas.microsoft.com/office/drawing/2014/main" id="{44AFAA8B-2407-4BBF-8C38-64CBD9DBE28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63">
                <a:extLst>
                  <a:ext uri="{FF2B5EF4-FFF2-40B4-BE49-F238E27FC236}">
                    <a16:creationId xmlns:a16="http://schemas.microsoft.com/office/drawing/2014/main" id="{A0C1BA25-F722-4A87-A318-84C185A37E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64">
                <a:extLst>
                  <a:ext uri="{FF2B5EF4-FFF2-40B4-BE49-F238E27FC236}">
                    <a16:creationId xmlns:a16="http://schemas.microsoft.com/office/drawing/2014/main" id="{56527AA1-9227-4509-BDAE-A4D1968AD6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65">
                <a:extLst>
                  <a:ext uri="{FF2B5EF4-FFF2-40B4-BE49-F238E27FC236}">
                    <a16:creationId xmlns:a16="http://schemas.microsoft.com/office/drawing/2014/main" id="{38A8C6AD-838A-45AC-8D65-590EDEEA4C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66">
                <a:extLst>
                  <a:ext uri="{FF2B5EF4-FFF2-40B4-BE49-F238E27FC236}">
                    <a16:creationId xmlns:a16="http://schemas.microsoft.com/office/drawing/2014/main" id="{C950C40D-4529-4F11-B0CA-E59CEC3ACF6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67">
                <a:extLst>
                  <a:ext uri="{FF2B5EF4-FFF2-40B4-BE49-F238E27FC236}">
                    <a16:creationId xmlns:a16="http://schemas.microsoft.com/office/drawing/2014/main" id="{2441D5BF-E11A-46BB-9738-CCF9AD38C0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68">
                <a:extLst>
                  <a:ext uri="{FF2B5EF4-FFF2-40B4-BE49-F238E27FC236}">
                    <a16:creationId xmlns:a16="http://schemas.microsoft.com/office/drawing/2014/main" id="{93C3B02A-F80C-4117-A852-CBBED2D089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69">
                <a:extLst>
                  <a:ext uri="{FF2B5EF4-FFF2-40B4-BE49-F238E27FC236}">
                    <a16:creationId xmlns:a16="http://schemas.microsoft.com/office/drawing/2014/main" id="{73ABD493-D91D-4340-9BF2-3EEF8BE05B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70">
                <a:extLst>
                  <a:ext uri="{FF2B5EF4-FFF2-40B4-BE49-F238E27FC236}">
                    <a16:creationId xmlns:a16="http://schemas.microsoft.com/office/drawing/2014/main" id="{AC4514DB-FA63-46EA-98D9-5CECADD583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71">
                <a:extLst>
                  <a:ext uri="{FF2B5EF4-FFF2-40B4-BE49-F238E27FC236}">
                    <a16:creationId xmlns:a16="http://schemas.microsoft.com/office/drawing/2014/main" id="{BB8C9E5D-DE99-4A8A-B39C-E9D1FEA0DEB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72">
                <a:extLst>
                  <a:ext uri="{FF2B5EF4-FFF2-40B4-BE49-F238E27FC236}">
                    <a16:creationId xmlns:a16="http://schemas.microsoft.com/office/drawing/2014/main" id="{CAC092A3-64E8-43E7-95F6-405521DCAE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73">
                <a:extLst>
                  <a:ext uri="{FF2B5EF4-FFF2-40B4-BE49-F238E27FC236}">
                    <a16:creationId xmlns:a16="http://schemas.microsoft.com/office/drawing/2014/main" id="{19C10D4E-A106-4F51-B0A7-E5C5A3398E9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74">
                <a:extLst>
                  <a:ext uri="{FF2B5EF4-FFF2-40B4-BE49-F238E27FC236}">
                    <a16:creationId xmlns:a16="http://schemas.microsoft.com/office/drawing/2014/main" id="{0E216099-8F53-4B1F-B77D-154899FAF52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75">
                <a:extLst>
                  <a:ext uri="{FF2B5EF4-FFF2-40B4-BE49-F238E27FC236}">
                    <a16:creationId xmlns:a16="http://schemas.microsoft.com/office/drawing/2014/main" id="{E17400DB-E192-4D32-92A3-932622E9365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76">
                <a:extLst>
                  <a:ext uri="{FF2B5EF4-FFF2-40B4-BE49-F238E27FC236}">
                    <a16:creationId xmlns:a16="http://schemas.microsoft.com/office/drawing/2014/main" id="{DED18E91-1DE8-4111-B4BC-042B13D3B84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77">
                <a:extLst>
                  <a:ext uri="{FF2B5EF4-FFF2-40B4-BE49-F238E27FC236}">
                    <a16:creationId xmlns:a16="http://schemas.microsoft.com/office/drawing/2014/main" id="{7882987E-1DBD-4370-910D-94837449F0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78">
                <a:extLst>
                  <a:ext uri="{FF2B5EF4-FFF2-40B4-BE49-F238E27FC236}">
                    <a16:creationId xmlns:a16="http://schemas.microsoft.com/office/drawing/2014/main" id="{A610CD6B-5D95-4E7D-8D08-2A29212B89E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79">
                <a:extLst>
                  <a:ext uri="{FF2B5EF4-FFF2-40B4-BE49-F238E27FC236}">
                    <a16:creationId xmlns:a16="http://schemas.microsoft.com/office/drawing/2014/main" id="{0A2302BB-5D47-47D0-8992-D5965D4983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80">
                <a:extLst>
                  <a:ext uri="{FF2B5EF4-FFF2-40B4-BE49-F238E27FC236}">
                    <a16:creationId xmlns:a16="http://schemas.microsoft.com/office/drawing/2014/main" id="{D51BF928-3255-4820-85E9-E25E9C7536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81">
                <a:extLst>
                  <a:ext uri="{FF2B5EF4-FFF2-40B4-BE49-F238E27FC236}">
                    <a16:creationId xmlns:a16="http://schemas.microsoft.com/office/drawing/2014/main" id="{75CCA836-6E6F-4C78-91E3-C5D04D0FD8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2">
                <a:extLst>
                  <a:ext uri="{FF2B5EF4-FFF2-40B4-BE49-F238E27FC236}">
                    <a16:creationId xmlns:a16="http://schemas.microsoft.com/office/drawing/2014/main" id="{C9D4F360-8F16-4D98-8111-B2D901F7CC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83">
                <a:extLst>
                  <a:ext uri="{FF2B5EF4-FFF2-40B4-BE49-F238E27FC236}">
                    <a16:creationId xmlns:a16="http://schemas.microsoft.com/office/drawing/2014/main" id="{AE367D6C-595C-455F-96B2-F5F2685E41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84">
                <a:extLst>
                  <a:ext uri="{FF2B5EF4-FFF2-40B4-BE49-F238E27FC236}">
                    <a16:creationId xmlns:a16="http://schemas.microsoft.com/office/drawing/2014/main" id="{1981FC77-C4C6-4EB3-8C67-A324B9B0D5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85">
                <a:extLst>
                  <a:ext uri="{FF2B5EF4-FFF2-40B4-BE49-F238E27FC236}">
                    <a16:creationId xmlns:a16="http://schemas.microsoft.com/office/drawing/2014/main" id="{5F2301FC-3D05-4438-A987-BD19627F19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86">
                <a:extLst>
                  <a:ext uri="{FF2B5EF4-FFF2-40B4-BE49-F238E27FC236}">
                    <a16:creationId xmlns:a16="http://schemas.microsoft.com/office/drawing/2014/main" id="{A78AD257-E344-4321-9CC3-91D3BF34DB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87">
                <a:extLst>
                  <a:ext uri="{FF2B5EF4-FFF2-40B4-BE49-F238E27FC236}">
                    <a16:creationId xmlns:a16="http://schemas.microsoft.com/office/drawing/2014/main" id="{73B8DE1F-139A-4A92-A687-CC387715E8E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88">
                <a:extLst>
                  <a:ext uri="{FF2B5EF4-FFF2-40B4-BE49-F238E27FC236}">
                    <a16:creationId xmlns:a16="http://schemas.microsoft.com/office/drawing/2014/main" id="{F92A0609-6D4E-4588-BA75-134B412D03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89">
                <a:extLst>
                  <a:ext uri="{FF2B5EF4-FFF2-40B4-BE49-F238E27FC236}">
                    <a16:creationId xmlns:a16="http://schemas.microsoft.com/office/drawing/2014/main" id="{D6F9A5F4-C671-4D8B-AD8D-93D9FDDDB9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190">
                <a:extLst>
                  <a:ext uri="{FF2B5EF4-FFF2-40B4-BE49-F238E27FC236}">
                    <a16:creationId xmlns:a16="http://schemas.microsoft.com/office/drawing/2014/main" id="{1FD8A1E3-F98E-4893-8D6D-2C61C13F635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6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91">
                <a:extLst>
                  <a:ext uri="{FF2B5EF4-FFF2-40B4-BE49-F238E27FC236}">
                    <a16:creationId xmlns:a16="http://schemas.microsoft.com/office/drawing/2014/main" id="{9258249A-153E-45D8-9127-106E571480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92">
                <a:extLst>
                  <a:ext uri="{FF2B5EF4-FFF2-40B4-BE49-F238E27FC236}">
                    <a16:creationId xmlns:a16="http://schemas.microsoft.com/office/drawing/2014/main" id="{10EA8548-333E-4C80-BA26-4CAA59441BB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93">
                <a:extLst>
                  <a:ext uri="{FF2B5EF4-FFF2-40B4-BE49-F238E27FC236}">
                    <a16:creationId xmlns:a16="http://schemas.microsoft.com/office/drawing/2014/main" id="{A271E4A3-5C18-4499-8D1E-770789A8171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94">
                <a:extLst>
                  <a:ext uri="{FF2B5EF4-FFF2-40B4-BE49-F238E27FC236}">
                    <a16:creationId xmlns:a16="http://schemas.microsoft.com/office/drawing/2014/main" id="{51DF0EDA-9C32-492A-9E77-11E3B695E8E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95">
                <a:extLst>
                  <a:ext uri="{FF2B5EF4-FFF2-40B4-BE49-F238E27FC236}">
                    <a16:creationId xmlns:a16="http://schemas.microsoft.com/office/drawing/2014/main" id="{0B269A3B-9C5A-4629-A06C-8E46EB70890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96">
                <a:extLst>
                  <a:ext uri="{FF2B5EF4-FFF2-40B4-BE49-F238E27FC236}">
                    <a16:creationId xmlns:a16="http://schemas.microsoft.com/office/drawing/2014/main" id="{1E4ACBB5-E798-473F-BCA6-22AC0E57F2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97">
                <a:extLst>
                  <a:ext uri="{FF2B5EF4-FFF2-40B4-BE49-F238E27FC236}">
                    <a16:creationId xmlns:a16="http://schemas.microsoft.com/office/drawing/2014/main" id="{14EC8DD6-CF43-480A-B840-1D66A2A54B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98">
                <a:extLst>
                  <a:ext uri="{FF2B5EF4-FFF2-40B4-BE49-F238E27FC236}">
                    <a16:creationId xmlns:a16="http://schemas.microsoft.com/office/drawing/2014/main" id="{28BC5548-67A3-4F81-923E-6EA95825F69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7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99">
                <a:extLst>
                  <a:ext uri="{FF2B5EF4-FFF2-40B4-BE49-F238E27FC236}">
                    <a16:creationId xmlns:a16="http://schemas.microsoft.com/office/drawing/2014/main" id="{39556343-E938-40B9-A8AF-57BC1AF188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200">
                <a:extLst>
                  <a:ext uri="{FF2B5EF4-FFF2-40B4-BE49-F238E27FC236}">
                    <a16:creationId xmlns:a16="http://schemas.microsoft.com/office/drawing/2014/main" id="{2773F9B4-8AB8-4D45-805A-40998FC0184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201">
                <a:extLst>
                  <a:ext uri="{FF2B5EF4-FFF2-40B4-BE49-F238E27FC236}">
                    <a16:creationId xmlns:a16="http://schemas.microsoft.com/office/drawing/2014/main" id="{FE1AB86F-EF70-4D63-94A1-CB4AA8700B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202">
                <a:extLst>
                  <a:ext uri="{FF2B5EF4-FFF2-40B4-BE49-F238E27FC236}">
                    <a16:creationId xmlns:a16="http://schemas.microsoft.com/office/drawing/2014/main" id="{A80E9747-C074-482C-89D5-9EAAC7E2389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2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203">
                <a:extLst>
                  <a:ext uri="{FF2B5EF4-FFF2-40B4-BE49-F238E27FC236}">
                    <a16:creationId xmlns:a16="http://schemas.microsoft.com/office/drawing/2014/main" id="{9044ABE2-1ED3-4053-887C-7A4B088797B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204">
                <a:extLst>
                  <a:ext uri="{FF2B5EF4-FFF2-40B4-BE49-F238E27FC236}">
                    <a16:creationId xmlns:a16="http://schemas.microsoft.com/office/drawing/2014/main" id="{086700A2-E29C-4257-8DDD-FCAD615C27B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Freeform 206">
              <a:extLst>
                <a:ext uri="{FF2B5EF4-FFF2-40B4-BE49-F238E27FC236}">
                  <a16:creationId xmlns:a16="http://schemas.microsoft.com/office/drawing/2014/main" id="{E1CD6AFC-C79A-4FC5-B769-34F3B004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913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207">
              <a:extLst>
                <a:ext uri="{FF2B5EF4-FFF2-40B4-BE49-F238E27FC236}">
                  <a16:creationId xmlns:a16="http://schemas.microsoft.com/office/drawing/2014/main" id="{D3793318-2AFC-4AE2-83D9-7F670C0C6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20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8">
              <a:extLst>
                <a:ext uri="{FF2B5EF4-FFF2-40B4-BE49-F238E27FC236}">
                  <a16:creationId xmlns:a16="http://schemas.microsoft.com/office/drawing/2014/main" id="{4D40E823-65EF-4FCB-9A74-AA256EA1A8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326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09">
              <a:extLst>
                <a:ext uri="{FF2B5EF4-FFF2-40B4-BE49-F238E27FC236}">
                  <a16:creationId xmlns:a16="http://schemas.microsoft.com/office/drawing/2014/main" id="{1E01F165-2A8B-4A14-96C7-B58FF684AF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532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0">
              <a:extLst>
                <a:ext uri="{FF2B5EF4-FFF2-40B4-BE49-F238E27FC236}">
                  <a16:creationId xmlns:a16="http://schemas.microsoft.com/office/drawing/2014/main" id="{D0981116-00E3-4B82-BCEE-60C43BA5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39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11">
              <a:extLst>
                <a:ext uri="{FF2B5EF4-FFF2-40B4-BE49-F238E27FC236}">
                  <a16:creationId xmlns:a16="http://schemas.microsoft.com/office/drawing/2014/main" id="{E4F8945E-9824-43F7-9497-CFF441A116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455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2">
              <a:extLst>
                <a:ext uri="{FF2B5EF4-FFF2-40B4-BE49-F238E27FC236}">
                  <a16:creationId xmlns:a16="http://schemas.microsoft.com/office/drawing/2014/main" id="{01E88E53-B0BC-47CA-91B8-A52B5F808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13">
              <a:extLst>
                <a:ext uri="{FF2B5EF4-FFF2-40B4-BE49-F238E27FC236}">
                  <a16:creationId xmlns:a16="http://schemas.microsoft.com/office/drawing/2014/main" id="{588EC6DD-F822-40CD-BE0C-E4D3D6F12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37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14">
              <a:extLst>
                <a:ext uri="{FF2B5EF4-FFF2-40B4-BE49-F238E27FC236}">
                  <a16:creationId xmlns:a16="http://schemas.microsoft.com/office/drawing/2014/main" id="{F538D805-2DDF-4E4D-A9F0-D34C818606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44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15">
              <a:extLst>
                <a:ext uri="{FF2B5EF4-FFF2-40B4-BE49-F238E27FC236}">
                  <a16:creationId xmlns:a16="http://schemas.microsoft.com/office/drawing/2014/main" id="{4AF5F795-05F9-469E-8F00-175D60156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50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16">
              <a:extLst>
                <a:ext uri="{FF2B5EF4-FFF2-40B4-BE49-F238E27FC236}">
                  <a16:creationId xmlns:a16="http://schemas.microsoft.com/office/drawing/2014/main" id="{5497F4E7-8B94-4EB8-86B2-AD5DCE4F15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56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17">
              <a:extLst>
                <a:ext uri="{FF2B5EF4-FFF2-40B4-BE49-F238E27FC236}">
                  <a16:creationId xmlns:a16="http://schemas.microsoft.com/office/drawing/2014/main" id="{68DA8338-E4AF-45E1-9C5D-74887AA0F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18">
              <a:extLst>
                <a:ext uri="{FF2B5EF4-FFF2-40B4-BE49-F238E27FC236}">
                  <a16:creationId xmlns:a16="http://schemas.microsoft.com/office/drawing/2014/main" id="{1CFAD0AF-35CD-4C91-BDE8-4A961EE9F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19">
              <a:extLst>
                <a:ext uri="{FF2B5EF4-FFF2-40B4-BE49-F238E27FC236}">
                  <a16:creationId xmlns:a16="http://schemas.microsoft.com/office/drawing/2014/main" id="{D5308D28-E7D4-476F-88BE-3FE6F88D5B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60000" y="4513263"/>
              <a:ext cx="636588" cy="342900"/>
            </a:xfrm>
            <a:custGeom>
              <a:avLst/>
              <a:gdLst>
                <a:gd name="T0" fmla="*/ 344 w 401"/>
                <a:gd name="T1" fmla="*/ 57 h 216"/>
                <a:gd name="T2" fmla="*/ 318 w 401"/>
                <a:gd name="T3" fmla="*/ 0 h 216"/>
                <a:gd name="T4" fmla="*/ 287 w 401"/>
                <a:gd name="T5" fmla="*/ 57 h 216"/>
                <a:gd name="T6" fmla="*/ 287 w 401"/>
                <a:gd name="T7" fmla="*/ 79 h 216"/>
                <a:gd name="T8" fmla="*/ 235 w 401"/>
                <a:gd name="T9" fmla="*/ 79 h 216"/>
                <a:gd name="T10" fmla="*/ 235 w 401"/>
                <a:gd name="T11" fmla="*/ 57 h 216"/>
                <a:gd name="T12" fmla="*/ 205 w 401"/>
                <a:gd name="T13" fmla="*/ 0 h 216"/>
                <a:gd name="T14" fmla="*/ 174 w 401"/>
                <a:gd name="T15" fmla="*/ 57 h 216"/>
                <a:gd name="T16" fmla="*/ 174 w 401"/>
                <a:gd name="T17" fmla="*/ 79 h 216"/>
                <a:gd name="T18" fmla="*/ 118 w 401"/>
                <a:gd name="T19" fmla="*/ 79 h 216"/>
                <a:gd name="T20" fmla="*/ 118 w 401"/>
                <a:gd name="T21" fmla="*/ 57 h 216"/>
                <a:gd name="T22" fmla="*/ 87 w 401"/>
                <a:gd name="T23" fmla="*/ 0 h 216"/>
                <a:gd name="T24" fmla="*/ 57 w 401"/>
                <a:gd name="T25" fmla="*/ 57 h 216"/>
                <a:gd name="T26" fmla="*/ 57 w 401"/>
                <a:gd name="T27" fmla="*/ 79 h 216"/>
                <a:gd name="T28" fmla="*/ 74 w 401"/>
                <a:gd name="T29" fmla="*/ 136 h 216"/>
                <a:gd name="T30" fmla="*/ 104 w 401"/>
                <a:gd name="T31" fmla="*/ 216 h 216"/>
                <a:gd name="T32" fmla="*/ 118 w 401"/>
                <a:gd name="T33" fmla="*/ 136 h 216"/>
                <a:gd name="T34" fmla="*/ 192 w 401"/>
                <a:gd name="T35" fmla="*/ 136 h 216"/>
                <a:gd name="T36" fmla="*/ 218 w 401"/>
                <a:gd name="T37" fmla="*/ 216 h 216"/>
                <a:gd name="T38" fmla="*/ 226 w 401"/>
                <a:gd name="T39" fmla="*/ 136 h 216"/>
                <a:gd name="T40" fmla="*/ 300 w 401"/>
                <a:gd name="T41" fmla="*/ 136 h 216"/>
                <a:gd name="T42" fmla="*/ 331 w 401"/>
                <a:gd name="T43" fmla="*/ 216 h 216"/>
                <a:gd name="T44" fmla="*/ 401 w 401"/>
                <a:gd name="T45" fmla="*/ 136 h 216"/>
                <a:gd name="T46" fmla="*/ 370 w 401"/>
                <a:gd name="T47" fmla="*/ 79 h 216"/>
                <a:gd name="T48" fmla="*/ 96 w 401"/>
                <a:gd name="T49" fmla="*/ 207 h 216"/>
                <a:gd name="T50" fmla="*/ 83 w 401"/>
                <a:gd name="T51" fmla="*/ 132 h 216"/>
                <a:gd name="T52" fmla="*/ 78 w 401"/>
                <a:gd name="T53" fmla="*/ 70 h 216"/>
                <a:gd name="T54" fmla="*/ 78 w 401"/>
                <a:gd name="T55" fmla="*/ 48 h 216"/>
                <a:gd name="T56" fmla="*/ 87 w 401"/>
                <a:gd name="T57" fmla="*/ 13 h 216"/>
                <a:gd name="T58" fmla="*/ 100 w 401"/>
                <a:gd name="T59" fmla="*/ 48 h 216"/>
                <a:gd name="T60" fmla="*/ 100 w 401"/>
                <a:gd name="T61" fmla="*/ 70 h 216"/>
                <a:gd name="T62" fmla="*/ 126 w 401"/>
                <a:gd name="T63" fmla="*/ 132 h 216"/>
                <a:gd name="T64" fmla="*/ 135 w 401"/>
                <a:gd name="T65" fmla="*/ 132 h 216"/>
                <a:gd name="T66" fmla="*/ 157 w 401"/>
                <a:gd name="T67" fmla="*/ 132 h 216"/>
                <a:gd name="T68" fmla="*/ 213 w 401"/>
                <a:gd name="T69" fmla="*/ 132 h 216"/>
                <a:gd name="T70" fmla="*/ 196 w 401"/>
                <a:gd name="T71" fmla="*/ 207 h 216"/>
                <a:gd name="T72" fmla="*/ 165 w 401"/>
                <a:gd name="T73" fmla="*/ 132 h 216"/>
                <a:gd name="T74" fmla="*/ 196 w 401"/>
                <a:gd name="T75" fmla="*/ 70 h 216"/>
                <a:gd name="T76" fmla="*/ 192 w 401"/>
                <a:gd name="T77" fmla="*/ 48 h 216"/>
                <a:gd name="T78" fmla="*/ 205 w 401"/>
                <a:gd name="T79" fmla="*/ 13 h 216"/>
                <a:gd name="T80" fmla="*/ 218 w 401"/>
                <a:gd name="T81" fmla="*/ 48 h 216"/>
                <a:gd name="T82" fmla="*/ 218 w 401"/>
                <a:gd name="T83" fmla="*/ 70 h 216"/>
                <a:gd name="T84" fmla="*/ 235 w 401"/>
                <a:gd name="T85" fmla="*/ 132 h 216"/>
                <a:gd name="T86" fmla="*/ 248 w 401"/>
                <a:gd name="T87" fmla="*/ 132 h 216"/>
                <a:gd name="T88" fmla="*/ 274 w 401"/>
                <a:gd name="T89" fmla="*/ 132 h 216"/>
                <a:gd name="T90" fmla="*/ 383 w 401"/>
                <a:gd name="T91" fmla="*/ 132 h 216"/>
                <a:gd name="T92" fmla="*/ 322 w 401"/>
                <a:gd name="T93" fmla="*/ 207 h 216"/>
                <a:gd name="T94" fmla="*/ 309 w 401"/>
                <a:gd name="T95" fmla="*/ 132 h 216"/>
                <a:gd name="T96" fmla="*/ 266 w 401"/>
                <a:gd name="T97" fmla="*/ 110 h 216"/>
                <a:gd name="T98" fmla="*/ 283 w 401"/>
                <a:gd name="T99" fmla="*/ 70 h 216"/>
                <a:gd name="T100" fmla="*/ 283 w 401"/>
                <a:gd name="T101" fmla="*/ 48 h 216"/>
                <a:gd name="T102" fmla="*/ 348 w 401"/>
                <a:gd name="T103" fmla="*/ 48 h 216"/>
                <a:gd name="T104" fmla="*/ 348 w 401"/>
                <a:gd name="T105" fmla="*/ 70 h 216"/>
                <a:gd name="T106" fmla="*/ 383 w 401"/>
                <a:gd name="T107" fmla="*/ 13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1" h="216">
                  <a:moveTo>
                    <a:pt x="370" y="79"/>
                  </a:moveTo>
                  <a:lnTo>
                    <a:pt x="344" y="57"/>
                  </a:lnTo>
                  <a:lnTo>
                    <a:pt x="370" y="57"/>
                  </a:lnTo>
                  <a:lnTo>
                    <a:pt x="318" y="0"/>
                  </a:lnTo>
                  <a:lnTo>
                    <a:pt x="261" y="57"/>
                  </a:lnTo>
                  <a:lnTo>
                    <a:pt x="287" y="57"/>
                  </a:lnTo>
                  <a:lnTo>
                    <a:pt x="261" y="79"/>
                  </a:lnTo>
                  <a:lnTo>
                    <a:pt x="287" y="79"/>
                  </a:lnTo>
                  <a:lnTo>
                    <a:pt x="261" y="105"/>
                  </a:lnTo>
                  <a:lnTo>
                    <a:pt x="235" y="79"/>
                  </a:lnTo>
                  <a:lnTo>
                    <a:pt x="257" y="79"/>
                  </a:lnTo>
                  <a:lnTo>
                    <a:pt x="235" y="57"/>
                  </a:lnTo>
                  <a:lnTo>
                    <a:pt x="257" y="57"/>
                  </a:lnTo>
                  <a:lnTo>
                    <a:pt x="205" y="0"/>
                  </a:lnTo>
                  <a:lnTo>
                    <a:pt x="152" y="57"/>
                  </a:lnTo>
                  <a:lnTo>
                    <a:pt x="174" y="57"/>
                  </a:lnTo>
                  <a:lnTo>
                    <a:pt x="152" y="79"/>
                  </a:lnTo>
                  <a:lnTo>
                    <a:pt x="174" y="79"/>
                  </a:lnTo>
                  <a:lnTo>
                    <a:pt x="148" y="110"/>
                  </a:lnTo>
                  <a:lnTo>
                    <a:pt x="118" y="79"/>
                  </a:lnTo>
                  <a:lnTo>
                    <a:pt x="139" y="79"/>
                  </a:lnTo>
                  <a:lnTo>
                    <a:pt x="118" y="57"/>
                  </a:lnTo>
                  <a:lnTo>
                    <a:pt x="139" y="57"/>
                  </a:lnTo>
                  <a:lnTo>
                    <a:pt x="87" y="0"/>
                  </a:lnTo>
                  <a:lnTo>
                    <a:pt x="35" y="57"/>
                  </a:lnTo>
                  <a:lnTo>
                    <a:pt x="57" y="57"/>
                  </a:lnTo>
                  <a:lnTo>
                    <a:pt x="35" y="79"/>
                  </a:lnTo>
                  <a:lnTo>
                    <a:pt x="57" y="79"/>
                  </a:lnTo>
                  <a:lnTo>
                    <a:pt x="0" y="136"/>
                  </a:lnTo>
                  <a:lnTo>
                    <a:pt x="74" y="136"/>
                  </a:lnTo>
                  <a:lnTo>
                    <a:pt x="74" y="216"/>
                  </a:lnTo>
                  <a:lnTo>
                    <a:pt x="104" y="216"/>
                  </a:lnTo>
                  <a:lnTo>
                    <a:pt x="104" y="136"/>
                  </a:lnTo>
                  <a:lnTo>
                    <a:pt x="118" y="136"/>
                  </a:lnTo>
                  <a:lnTo>
                    <a:pt x="174" y="136"/>
                  </a:lnTo>
                  <a:lnTo>
                    <a:pt x="192" y="136"/>
                  </a:lnTo>
                  <a:lnTo>
                    <a:pt x="192" y="216"/>
                  </a:lnTo>
                  <a:lnTo>
                    <a:pt x="218" y="216"/>
                  </a:lnTo>
                  <a:lnTo>
                    <a:pt x="218" y="136"/>
                  </a:lnTo>
                  <a:lnTo>
                    <a:pt x="226" y="136"/>
                  </a:lnTo>
                  <a:lnTo>
                    <a:pt x="292" y="136"/>
                  </a:lnTo>
                  <a:lnTo>
                    <a:pt x="300" y="136"/>
                  </a:lnTo>
                  <a:lnTo>
                    <a:pt x="300" y="216"/>
                  </a:lnTo>
                  <a:lnTo>
                    <a:pt x="331" y="216"/>
                  </a:lnTo>
                  <a:lnTo>
                    <a:pt x="331" y="136"/>
                  </a:lnTo>
                  <a:lnTo>
                    <a:pt x="401" y="136"/>
                  </a:lnTo>
                  <a:lnTo>
                    <a:pt x="344" y="79"/>
                  </a:lnTo>
                  <a:lnTo>
                    <a:pt x="370" y="79"/>
                  </a:lnTo>
                  <a:close/>
                  <a:moveTo>
                    <a:pt x="96" y="132"/>
                  </a:moveTo>
                  <a:lnTo>
                    <a:pt x="96" y="207"/>
                  </a:lnTo>
                  <a:lnTo>
                    <a:pt x="83" y="207"/>
                  </a:lnTo>
                  <a:lnTo>
                    <a:pt x="83" y="132"/>
                  </a:lnTo>
                  <a:lnTo>
                    <a:pt x="17" y="132"/>
                  </a:lnTo>
                  <a:lnTo>
                    <a:pt x="78" y="70"/>
                  </a:lnTo>
                  <a:lnTo>
                    <a:pt x="52" y="70"/>
                  </a:lnTo>
                  <a:lnTo>
                    <a:pt x="78" y="48"/>
                  </a:lnTo>
                  <a:lnTo>
                    <a:pt x="52" y="48"/>
                  </a:lnTo>
                  <a:lnTo>
                    <a:pt x="87" y="13"/>
                  </a:lnTo>
                  <a:lnTo>
                    <a:pt x="122" y="48"/>
                  </a:lnTo>
                  <a:lnTo>
                    <a:pt x="100" y="48"/>
                  </a:lnTo>
                  <a:lnTo>
                    <a:pt x="122" y="70"/>
                  </a:lnTo>
                  <a:lnTo>
                    <a:pt x="100" y="70"/>
                  </a:lnTo>
                  <a:lnTo>
                    <a:pt x="139" y="114"/>
                  </a:lnTo>
                  <a:lnTo>
                    <a:pt x="126" y="132"/>
                  </a:lnTo>
                  <a:lnTo>
                    <a:pt x="96" y="132"/>
                  </a:lnTo>
                  <a:close/>
                  <a:moveTo>
                    <a:pt x="135" y="132"/>
                  </a:moveTo>
                  <a:lnTo>
                    <a:pt x="148" y="119"/>
                  </a:lnTo>
                  <a:lnTo>
                    <a:pt x="157" y="132"/>
                  </a:lnTo>
                  <a:lnTo>
                    <a:pt x="135" y="132"/>
                  </a:lnTo>
                  <a:close/>
                  <a:moveTo>
                    <a:pt x="213" y="132"/>
                  </a:moveTo>
                  <a:lnTo>
                    <a:pt x="213" y="207"/>
                  </a:lnTo>
                  <a:lnTo>
                    <a:pt x="196" y="207"/>
                  </a:lnTo>
                  <a:lnTo>
                    <a:pt x="196" y="132"/>
                  </a:lnTo>
                  <a:lnTo>
                    <a:pt x="165" y="132"/>
                  </a:lnTo>
                  <a:lnTo>
                    <a:pt x="152" y="114"/>
                  </a:lnTo>
                  <a:lnTo>
                    <a:pt x="196" y="70"/>
                  </a:lnTo>
                  <a:lnTo>
                    <a:pt x="170" y="70"/>
                  </a:lnTo>
                  <a:lnTo>
                    <a:pt x="192" y="48"/>
                  </a:lnTo>
                  <a:lnTo>
                    <a:pt x="170" y="48"/>
                  </a:lnTo>
                  <a:lnTo>
                    <a:pt x="205" y="13"/>
                  </a:lnTo>
                  <a:lnTo>
                    <a:pt x="239" y="48"/>
                  </a:lnTo>
                  <a:lnTo>
                    <a:pt x="218" y="48"/>
                  </a:lnTo>
                  <a:lnTo>
                    <a:pt x="239" y="70"/>
                  </a:lnTo>
                  <a:lnTo>
                    <a:pt x="218" y="70"/>
                  </a:lnTo>
                  <a:lnTo>
                    <a:pt x="253" y="110"/>
                  </a:lnTo>
                  <a:lnTo>
                    <a:pt x="235" y="132"/>
                  </a:lnTo>
                  <a:lnTo>
                    <a:pt x="213" y="132"/>
                  </a:lnTo>
                  <a:close/>
                  <a:moveTo>
                    <a:pt x="248" y="132"/>
                  </a:moveTo>
                  <a:lnTo>
                    <a:pt x="261" y="119"/>
                  </a:lnTo>
                  <a:lnTo>
                    <a:pt x="274" y="132"/>
                  </a:lnTo>
                  <a:lnTo>
                    <a:pt x="248" y="132"/>
                  </a:lnTo>
                  <a:close/>
                  <a:moveTo>
                    <a:pt x="383" y="132"/>
                  </a:moveTo>
                  <a:lnTo>
                    <a:pt x="322" y="132"/>
                  </a:lnTo>
                  <a:lnTo>
                    <a:pt x="322" y="207"/>
                  </a:lnTo>
                  <a:lnTo>
                    <a:pt x="309" y="207"/>
                  </a:lnTo>
                  <a:lnTo>
                    <a:pt x="309" y="132"/>
                  </a:lnTo>
                  <a:lnTo>
                    <a:pt x="283" y="132"/>
                  </a:lnTo>
                  <a:lnTo>
                    <a:pt x="266" y="110"/>
                  </a:lnTo>
                  <a:lnTo>
                    <a:pt x="305" y="70"/>
                  </a:lnTo>
                  <a:lnTo>
                    <a:pt x="283" y="70"/>
                  </a:lnTo>
                  <a:lnTo>
                    <a:pt x="305" y="48"/>
                  </a:lnTo>
                  <a:lnTo>
                    <a:pt x="283" y="48"/>
                  </a:lnTo>
                  <a:lnTo>
                    <a:pt x="318" y="13"/>
                  </a:lnTo>
                  <a:lnTo>
                    <a:pt x="348" y="48"/>
                  </a:lnTo>
                  <a:lnTo>
                    <a:pt x="327" y="48"/>
                  </a:lnTo>
                  <a:lnTo>
                    <a:pt x="348" y="70"/>
                  </a:lnTo>
                  <a:lnTo>
                    <a:pt x="327" y="70"/>
                  </a:lnTo>
                  <a:lnTo>
                    <a:pt x="383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20">
              <a:extLst>
                <a:ext uri="{FF2B5EF4-FFF2-40B4-BE49-F238E27FC236}">
                  <a16:creationId xmlns:a16="http://schemas.microsoft.com/office/drawing/2014/main" id="{933F96A6-244C-49F1-8498-F69F81A839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43838" y="4400550"/>
              <a:ext cx="2268538" cy="447675"/>
            </a:xfrm>
            <a:custGeom>
              <a:avLst/>
              <a:gdLst>
                <a:gd name="T0" fmla="*/ 91 w 328"/>
                <a:gd name="T1" fmla="*/ 0 h 64"/>
                <a:gd name="T2" fmla="*/ 124 w 328"/>
                <a:gd name="T3" fmla="*/ 59 h 64"/>
                <a:gd name="T4" fmla="*/ 328 w 328"/>
                <a:gd name="T5" fmla="*/ 63 h 64"/>
                <a:gd name="T6" fmla="*/ 327 w 328"/>
                <a:gd name="T7" fmla="*/ 2 h 64"/>
                <a:gd name="T8" fmla="*/ 193 w 328"/>
                <a:gd name="T9" fmla="*/ 21 h 64"/>
                <a:gd name="T10" fmla="*/ 123 w 328"/>
                <a:gd name="T11" fmla="*/ 57 h 64"/>
                <a:gd name="T12" fmla="*/ 113 w 328"/>
                <a:gd name="T13" fmla="*/ 5 h 64"/>
                <a:gd name="T14" fmla="*/ 150 w 328"/>
                <a:gd name="T15" fmla="*/ 19 h 64"/>
                <a:gd name="T16" fmla="*/ 140 w 328"/>
                <a:gd name="T17" fmla="*/ 20 h 64"/>
                <a:gd name="T18" fmla="*/ 132 w 328"/>
                <a:gd name="T19" fmla="*/ 10 h 64"/>
                <a:gd name="T20" fmla="*/ 188 w 328"/>
                <a:gd name="T21" fmla="*/ 15 h 64"/>
                <a:gd name="T22" fmla="*/ 191 w 328"/>
                <a:gd name="T23" fmla="*/ 49 h 64"/>
                <a:gd name="T24" fmla="*/ 134 w 328"/>
                <a:gd name="T25" fmla="*/ 38 h 64"/>
                <a:gd name="T26" fmla="*/ 139 w 328"/>
                <a:gd name="T27" fmla="*/ 40 h 64"/>
                <a:gd name="T28" fmla="*/ 155 w 328"/>
                <a:gd name="T29" fmla="*/ 38 h 64"/>
                <a:gd name="T30" fmla="*/ 156 w 328"/>
                <a:gd name="T31" fmla="*/ 38 h 64"/>
                <a:gd name="T32" fmla="*/ 172 w 328"/>
                <a:gd name="T33" fmla="*/ 40 h 64"/>
                <a:gd name="T34" fmla="*/ 179 w 328"/>
                <a:gd name="T35" fmla="*/ 38 h 64"/>
                <a:gd name="T36" fmla="*/ 185 w 328"/>
                <a:gd name="T37" fmla="*/ 40 h 64"/>
                <a:gd name="T38" fmla="*/ 180 w 328"/>
                <a:gd name="T39" fmla="*/ 36 h 64"/>
                <a:gd name="T40" fmla="*/ 178 w 328"/>
                <a:gd name="T41" fmla="*/ 36 h 64"/>
                <a:gd name="T42" fmla="*/ 162 w 328"/>
                <a:gd name="T43" fmla="*/ 33 h 64"/>
                <a:gd name="T44" fmla="*/ 155 w 328"/>
                <a:gd name="T45" fmla="*/ 36 h 64"/>
                <a:gd name="T46" fmla="*/ 149 w 328"/>
                <a:gd name="T47" fmla="*/ 33 h 64"/>
                <a:gd name="T48" fmla="*/ 134 w 328"/>
                <a:gd name="T49" fmla="*/ 36 h 64"/>
                <a:gd name="T50" fmla="*/ 138 w 328"/>
                <a:gd name="T51" fmla="*/ 42 h 64"/>
                <a:gd name="T52" fmla="*/ 149 w 328"/>
                <a:gd name="T53" fmla="*/ 42 h 64"/>
                <a:gd name="T54" fmla="*/ 157 w 328"/>
                <a:gd name="T55" fmla="*/ 45 h 64"/>
                <a:gd name="T56" fmla="*/ 162 w 328"/>
                <a:gd name="T57" fmla="*/ 45 h 64"/>
                <a:gd name="T58" fmla="*/ 177 w 328"/>
                <a:gd name="T59" fmla="*/ 42 h 64"/>
                <a:gd name="T60" fmla="*/ 179 w 328"/>
                <a:gd name="T61" fmla="*/ 42 h 64"/>
                <a:gd name="T62" fmla="*/ 180 w 328"/>
                <a:gd name="T63" fmla="*/ 29 h 64"/>
                <a:gd name="T64" fmla="*/ 172 w 328"/>
                <a:gd name="T65" fmla="*/ 31 h 64"/>
                <a:gd name="T66" fmla="*/ 166 w 328"/>
                <a:gd name="T67" fmla="*/ 29 h 64"/>
                <a:gd name="T68" fmla="*/ 154 w 328"/>
                <a:gd name="T69" fmla="*/ 31 h 64"/>
                <a:gd name="T70" fmla="*/ 148 w 328"/>
                <a:gd name="T71" fmla="*/ 29 h 64"/>
                <a:gd name="T72" fmla="*/ 133 w 328"/>
                <a:gd name="T73" fmla="*/ 31 h 64"/>
                <a:gd name="T74" fmla="*/ 123 w 328"/>
                <a:gd name="T75" fmla="*/ 7 h 64"/>
                <a:gd name="T76" fmla="*/ 135 w 328"/>
                <a:gd name="T77" fmla="*/ 50 h 64"/>
                <a:gd name="T78" fmla="*/ 198 w 328"/>
                <a:gd name="T79" fmla="*/ 56 h 64"/>
                <a:gd name="T80" fmla="*/ 203 w 328"/>
                <a:gd name="T81" fmla="*/ 62 h 64"/>
                <a:gd name="T82" fmla="*/ 215 w 328"/>
                <a:gd name="T83" fmla="*/ 6 h 64"/>
                <a:gd name="T84" fmla="*/ 217 w 328"/>
                <a:gd name="T85" fmla="*/ 5 h 64"/>
                <a:gd name="T86" fmla="*/ 230 w 328"/>
                <a:gd name="T87" fmla="*/ 62 h 64"/>
                <a:gd name="T88" fmla="*/ 236 w 328"/>
                <a:gd name="T89" fmla="*/ 2 h 64"/>
                <a:gd name="T90" fmla="*/ 241 w 328"/>
                <a:gd name="T91" fmla="*/ 62 h 64"/>
                <a:gd name="T92" fmla="*/ 254 w 328"/>
                <a:gd name="T93" fmla="*/ 2 h 64"/>
                <a:gd name="T94" fmla="*/ 256 w 328"/>
                <a:gd name="T95" fmla="*/ 2 h 64"/>
                <a:gd name="T96" fmla="*/ 268 w 328"/>
                <a:gd name="T97" fmla="*/ 62 h 64"/>
                <a:gd name="T98" fmla="*/ 275 w 328"/>
                <a:gd name="T99" fmla="*/ 2 h 64"/>
                <a:gd name="T100" fmla="*/ 280 w 328"/>
                <a:gd name="T101" fmla="*/ 62 h 64"/>
                <a:gd name="T102" fmla="*/ 292 w 328"/>
                <a:gd name="T103" fmla="*/ 2 h 64"/>
                <a:gd name="T104" fmla="*/ 294 w 328"/>
                <a:gd name="T105" fmla="*/ 2 h 64"/>
                <a:gd name="T106" fmla="*/ 307 w 328"/>
                <a:gd name="T107" fmla="*/ 62 h 64"/>
                <a:gd name="T108" fmla="*/ 313 w 328"/>
                <a:gd name="T109" fmla="*/ 2 h 64"/>
                <a:gd name="T110" fmla="*/ 318 w 328"/>
                <a:gd name="T111" fmla="*/ 62 h 64"/>
                <a:gd name="T112" fmla="*/ 132 w 328"/>
                <a:gd name="T113" fmla="*/ 27 h 64"/>
                <a:gd name="T114" fmla="*/ 113 w 328"/>
                <a:gd name="T115" fmla="*/ 62 h 64"/>
                <a:gd name="T116" fmla="*/ 2 w 328"/>
                <a:gd name="T117" fmla="*/ 2 h 64"/>
                <a:gd name="T118" fmla="*/ 129 w 328"/>
                <a:gd name="T119" fmla="*/ 5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8" h="64">
                  <a:moveTo>
                    <a:pt x="328" y="0"/>
                  </a:moveTo>
                  <a:cubicBezTo>
                    <a:pt x="240" y="0"/>
                    <a:pt x="240" y="0"/>
                    <a:pt x="240" y="0"/>
                  </a:cubicBezTo>
                  <a:cubicBezTo>
                    <a:pt x="239" y="0"/>
                    <a:pt x="201" y="3"/>
                    <a:pt x="177" y="19"/>
                  </a:cubicBezTo>
                  <a:cubicBezTo>
                    <a:pt x="177" y="19"/>
                    <a:pt x="177" y="19"/>
                    <a:pt x="177" y="19"/>
                  </a:cubicBezTo>
                  <a:cubicBezTo>
                    <a:pt x="169" y="19"/>
                    <a:pt x="162" y="19"/>
                    <a:pt x="155" y="19"/>
                  </a:cubicBezTo>
                  <a:cubicBezTo>
                    <a:pt x="150" y="15"/>
                    <a:pt x="145" y="13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16" y="2"/>
                    <a:pt x="91" y="0"/>
                    <a:pt x="9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4"/>
                    <a:pt x="202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28" y="0"/>
                    <a:pt x="328" y="0"/>
                    <a:pt x="328" y="0"/>
                  </a:cubicBezTo>
                  <a:close/>
                  <a:moveTo>
                    <a:pt x="327" y="62"/>
                  </a:moveTo>
                  <a:cubicBezTo>
                    <a:pt x="323" y="62"/>
                    <a:pt x="323" y="62"/>
                    <a:pt x="323" y="62"/>
                  </a:cubicBezTo>
                  <a:cubicBezTo>
                    <a:pt x="323" y="2"/>
                    <a:pt x="323" y="2"/>
                    <a:pt x="323" y="2"/>
                  </a:cubicBezTo>
                  <a:cubicBezTo>
                    <a:pt x="327" y="2"/>
                    <a:pt x="327" y="2"/>
                    <a:pt x="327" y="2"/>
                  </a:cubicBezTo>
                  <a:lnTo>
                    <a:pt x="327" y="62"/>
                  </a:lnTo>
                  <a:close/>
                  <a:moveTo>
                    <a:pt x="193" y="51"/>
                  </a:moveTo>
                  <a:cubicBezTo>
                    <a:pt x="193" y="51"/>
                    <a:pt x="193" y="51"/>
                    <a:pt x="193" y="51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4" y="22"/>
                    <a:pt x="194" y="22"/>
                    <a:pt x="194" y="22"/>
                  </a:cubicBezTo>
                  <a:cubicBezTo>
                    <a:pt x="194" y="22"/>
                    <a:pt x="194" y="21"/>
                    <a:pt x="193" y="21"/>
                  </a:cubicBezTo>
                  <a:cubicBezTo>
                    <a:pt x="193" y="21"/>
                    <a:pt x="193" y="21"/>
                    <a:pt x="193" y="21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4" y="12"/>
                    <a:pt x="195" y="12"/>
                    <a:pt x="196" y="11"/>
                  </a:cubicBezTo>
                  <a:cubicBezTo>
                    <a:pt x="196" y="54"/>
                    <a:pt x="196" y="54"/>
                    <a:pt x="196" y="54"/>
                  </a:cubicBezTo>
                  <a:lnTo>
                    <a:pt x="193" y="51"/>
                  </a:lnTo>
                  <a:close/>
                  <a:moveTo>
                    <a:pt x="107" y="4"/>
                  </a:moveTo>
                  <a:cubicBezTo>
                    <a:pt x="108" y="4"/>
                    <a:pt x="110" y="4"/>
                    <a:pt x="111" y="4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3" y="57"/>
                    <a:pt x="123" y="57"/>
                    <a:pt x="123" y="57"/>
                  </a:cubicBezTo>
                  <a:lnTo>
                    <a:pt x="107" y="4"/>
                  </a:lnTo>
                  <a:close/>
                  <a:moveTo>
                    <a:pt x="122" y="59"/>
                  </a:moveTo>
                  <a:cubicBezTo>
                    <a:pt x="119" y="61"/>
                    <a:pt x="119" y="61"/>
                    <a:pt x="119" y="61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3"/>
                    <a:pt x="104" y="3"/>
                    <a:pt x="105" y="3"/>
                  </a:cubicBezTo>
                  <a:lnTo>
                    <a:pt x="122" y="59"/>
                  </a:lnTo>
                  <a:close/>
                  <a:moveTo>
                    <a:pt x="127" y="54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5" y="5"/>
                    <a:pt x="116" y="5"/>
                  </a:cubicBezTo>
                  <a:cubicBezTo>
                    <a:pt x="130" y="52"/>
                    <a:pt x="130" y="52"/>
                    <a:pt x="130" y="52"/>
                  </a:cubicBezTo>
                  <a:lnTo>
                    <a:pt x="127" y="54"/>
                  </a:lnTo>
                  <a:close/>
                  <a:moveTo>
                    <a:pt x="147" y="19"/>
                  </a:moveTo>
                  <a:cubicBezTo>
                    <a:pt x="145" y="15"/>
                    <a:pt x="145" y="15"/>
                    <a:pt x="145" y="15"/>
                  </a:cubicBezTo>
                  <a:cubicBezTo>
                    <a:pt x="147" y="16"/>
                    <a:pt x="148" y="16"/>
                    <a:pt x="149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49" y="19"/>
                    <a:pt x="148" y="19"/>
                    <a:pt x="147" y="19"/>
                  </a:cubicBezTo>
                  <a:close/>
                  <a:moveTo>
                    <a:pt x="145" y="19"/>
                  </a:moveTo>
                  <a:cubicBezTo>
                    <a:pt x="144" y="19"/>
                    <a:pt x="143" y="20"/>
                    <a:pt x="142" y="20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41" y="13"/>
                    <a:pt x="142" y="14"/>
                    <a:pt x="143" y="14"/>
                  </a:cubicBezTo>
                  <a:cubicBezTo>
                    <a:pt x="143" y="14"/>
                    <a:pt x="143" y="15"/>
                    <a:pt x="143" y="15"/>
                  </a:cubicBezTo>
                  <a:lnTo>
                    <a:pt x="145" y="19"/>
                  </a:lnTo>
                  <a:close/>
                  <a:moveTo>
                    <a:pt x="140" y="20"/>
                  </a:moveTo>
                  <a:cubicBezTo>
                    <a:pt x="139" y="20"/>
                    <a:pt x="138" y="20"/>
                    <a:pt x="137" y="20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5" y="11"/>
                    <a:pt x="136" y="11"/>
                    <a:pt x="138" y="12"/>
                  </a:cubicBezTo>
                  <a:lnTo>
                    <a:pt x="140" y="20"/>
                  </a:lnTo>
                  <a:close/>
                  <a:moveTo>
                    <a:pt x="135" y="20"/>
                  </a:moveTo>
                  <a:cubicBezTo>
                    <a:pt x="134" y="20"/>
                    <a:pt x="133" y="20"/>
                    <a:pt x="132" y="21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30" y="9"/>
                    <a:pt x="131" y="10"/>
                    <a:pt x="132" y="10"/>
                  </a:cubicBezTo>
                  <a:lnTo>
                    <a:pt x="135" y="20"/>
                  </a:lnTo>
                  <a:close/>
                  <a:moveTo>
                    <a:pt x="183" y="20"/>
                  </a:moveTo>
                  <a:cubicBezTo>
                    <a:pt x="183" y="17"/>
                    <a:pt x="183" y="17"/>
                    <a:pt x="183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84" y="16"/>
                    <a:pt x="185" y="16"/>
                    <a:pt x="186" y="15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185" y="20"/>
                    <a:pt x="184" y="20"/>
                    <a:pt x="183" y="20"/>
                  </a:cubicBezTo>
                  <a:close/>
                  <a:moveTo>
                    <a:pt x="188" y="15"/>
                  </a:moveTo>
                  <a:cubicBezTo>
                    <a:pt x="189" y="14"/>
                    <a:pt x="190" y="14"/>
                    <a:pt x="191" y="13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89" y="20"/>
                    <a:pt x="188" y="20"/>
                  </a:cubicBezTo>
                  <a:lnTo>
                    <a:pt x="188" y="15"/>
                  </a:lnTo>
                  <a:close/>
                  <a:moveTo>
                    <a:pt x="189" y="46"/>
                  </a:moveTo>
                  <a:cubicBezTo>
                    <a:pt x="189" y="46"/>
                    <a:pt x="189" y="46"/>
                    <a:pt x="189" y="46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1" y="49"/>
                    <a:pt x="191" y="49"/>
                    <a:pt x="191" y="49"/>
                  </a:cubicBezTo>
                  <a:lnTo>
                    <a:pt x="189" y="46"/>
                  </a:lnTo>
                  <a:close/>
                  <a:moveTo>
                    <a:pt x="184" y="45"/>
                  </a:moveTo>
                  <a:cubicBezTo>
                    <a:pt x="185" y="42"/>
                    <a:pt x="185" y="42"/>
                    <a:pt x="185" y="42"/>
                  </a:cubicBezTo>
                  <a:cubicBezTo>
                    <a:pt x="188" y="42"/>
                    <a:pt x="188" y="42"/>
                    <a:pt x="188" y="42"/>
                  </a:cubicBezTo>
                  <a:cubicBezTo>
                    <a:pt x="187" y="45"/>
                    <a:pt x="187" y="45"/>
                    <a:pt x="187" y="45"/>
                  </a:cubicBezTo>
                  <a:cubicBezTo>
                    <a:pt x="187" y="45"/>
                    <a:pt x="187" y="45"/>
                    <a:pt x="187" y="45"/>
                  </a:cubicBezTo>
                  <a:lnTo>
                    <a:pt x="184" y="45"/>
                  </a:lnTo>
                  <a:close/>
                  <a:moveTo>
                    <a:pt x="134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5" y="40"/>
                    <a:pt x="135" y="40"/>
                    <a:pt x="135" y="40"/>
                  </a:cubicBezTo>
                  <a:lnTo>
                    <a:pt x="134" y="38"/>
                  </a:lnTo>
                  <a:close/>
                  <a:moveTo>
                    <a:pt x="139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39" y="40"/>
                    <a:pt x="139" y="40"/>
                    <a:pt x="139" y="40"/>
                  </a:cubicBezTo>
                  <a:lnTo>
                    <a:pt x="139" y="38"/>
                  </a:lnTo>
                  <a:close/>
                  <a:moveTo>
                    <a:pt x="145" y="38"/>
                  </a:moveTo>
                  <a:cubicBezTo>
                    <a:pt x="149" y="38"/>
                    <a:pt x="149" y="38"/>
                    <a:pt x="149" y="38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5" y="40"/>
                    <a:pt x="145" y="40"/>
                    <a:pt x="145" y="40"/>
                  </a:cubicBezTo>
                  <a:lnTo>
                    <a:pt x="145" y="38"/>
                  </a:lnTo>
                  <a:close/>
                  <a:moveTo>
                    <a:pt x="151" y="38"/>
                  </a:moveTo>
                  <a:cubicBezTo>
                    <a:pt x="155" y="38"/>
                    <a:pt x="155" y="38"/>
                    <a:pt x="155" y="38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1" y="40"/>
                    <a:pt x="151" y="40"/>
                    <a:pt x="151" y="40"/>
                  </a:cubicBezTo>
                  <a:lnTo>
                    <a:pt x="151" y="38"/>
                  </a:lnTo>
                  <a:close/>
                  <a:moveTo>
                    <a:pt x="156" y="38"/>
                  </a:moveTo>
                  <a:cubicBezTo>
                    <a:pt x="160" y="38"/>
                    <a:pt x="160" y="38"/>
                    <a:pt x="160" y="38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6" y="40"/>
                    <a:pt x="156" y="40"/>
                    <a:pt x="156" y="40"/>
                  </a:cubicBezTo>
                  <a:lnTo>
                    <a:pt x="156" y="38"/>
                  </a:lnTo>
                  <a:close/>
                  <a:moveTo>
                    <a:pt x="162" y="38"/>
                  </a:moveTo>
                  <a:cubicBezTo>
                    <a:pt x="166" y="38"/>
                    <a:pt x="166" y="38"/>
                    <a:pt x="166" y="38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8"/>
                  </a:lnTo>
                  <a:close/>
                  <a:moveTo>
                    <a:pt x="168" y="38"/>
                  </a:moveTo>
                  <a:cubicBezTo>
                    <a:pt x="172" y="38"/>
                    <a:pt x="172" y="38"/>
                    <a:pt x="172" y="38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68" y="40"/>
                    <a:pt x="168" y="40"/>
                    <a:pt x="168" y="40"/>
                  </a:cubicBezTo>
                  <a:lnTo>
                    <a:pt x="168" y="38"/>
                  </a:lnTo>
                  <a:close/>
                  <a:moveTo>
                    <a:pt x="174" y="38"/>
                  </a:moveTo>
                  <a:cubicBezTo>
                    <a:pt x="178" y="38"/>
                    <a:pt x="178" y="38"/>
                    <a:pt x="178" y="38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4" y="40"/>
                    <a:pt x="174" y="40"/>
                    <a:pt x="174" y="40"/>
                  </a:cubicBezTo>
                  <a:lnTo>
                    <a:pt x="174" y="38"/>
                  </a:lnTo>
                  <a:close/>
                  <a:moveTo>
                    <a:pt x="179" y="38"/>
                  </a:moveTo>
                  <a:cubicBezTo>
                    <a:pt x="183" y="38"/>
                    <a:pt x="183" y="38"/>
                    <a:pt x="183" y="38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38"/>
                  </a:lnTo>
                  <a:close/>
                  <a:moveTo>
                    <a:pt x="185" y="38"/>
                  </a:moveTo>
                  <a:cubicBezTo>
                    <a:pt x="189" y="38"/>
                    <a:pt x="189" y="38"/>
                    <a:pt x="189" y="38"/>
                  </a:cubicBezTo>
                  <a:cubicBezTo>
                    <a:pt x="188" y="40"/>
                    <a:pt x="188" y="40"/>
                    <a:pt x="188" y="40"/>
                  </a:cubicBezTo>
                  <a:cubicBezTo>
                    <a:pt x="185" y="40"/>
                    <a:pt x="185" y="40"/>
                    <a:pt x="185" y="40"/>
                  </a:cubicBezTo>
                  <a:lnTo>
                    <a:pt x="185" y="38"/>
                  </a:lnTo>
                  <a:close/>
                  <a:moveTo>
                    <a:pt x="189" y="36"/>
                  </a:moveTo>
                  <a:cubicBezTo>
                    <a:pt x="185" y="36"/>
                    <a:pt x="185" y="36"/>
                    <a:pt x="185" y="36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89" y="33"/>
                    <a:pt x="189" y="33"/>
                    <a:pt x="189" y="33"/>
                  </a:cubicBezTo>
                  <a:lnTo>
                    <a:pt x="189" y="36"/>
                  </a:lnTo>
                  <a:close/>
                  <a:moveTo>
                    <a:pt x="184" y="36"/>
                  </a:moveTo>
                  <a:cubicBezTo>
                    <a:pt x="180" y="36"/>
                    <a:pt x="180" y="36"/>
                    <a:pt x="180" y="36"/>
                  </a:cubicBezTo>
                  <a:cubicBezTo>
                    <a:pt x="180" y="33"/>
                    <a:pt x="180" y="33"/>
                    <a:pt x="180" y="33"/>
                  </a:cubicBezTo>
                  <a:cubicBezTo>
                    <a:pt x="184" y="33"/>
                    <a:pt x="184" y="33"/>
                    <a:pt x="184" y="33"/>
                  </a:cubicBezTo>
                  <a:lnTo>
                    <a:pt x="184" y="36"/>
                  </a:lnTo>
                  <a:close/>
                  <a:moveTo>
                    <a:pt x="178" y="36"/>
                  </a:moveTo>
                  <a:cubicBezTo>
                    <a:pt x="174" y="36"/>
                    <a:pt x="174" y="36"/>
                    <a:pt x="174" y="36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8" y="33"/>
                    <a:pt x="178" y="33"/>
                    <a:pt x="178" y="33"/>
                  </a:cubicBezTo>
                  <a:lnTo>
                    <a:pt x="178" y="36"/>
                  </a:lnTo>
                  <a:close/>
                  <a:moveTo>
                    <a:pt x="172" y="36"/>
                  </a:moveTo>
                  <a:cubicBezTo>
                    <a:pt x="168" y="36"/>
                    <a:pt x="168" y="36"/>
                    <a:pt x="168" y="36"/>
                  </a:cubicBezTo>
                  <a:cubicBezTo>
                    <a:pt x="168" y="33"/>
                    <a:pt x="168" y="33"/>
                    <a:pt x="168" y="33"/>
                  </a:cubicBezTo>
                  <a:cubicBezTo>
                    <a:pt x="172" y="33"/>
                    <a:pt x="172" y="33"/>
                    <a:pt x="172" y="33"/>
                  </a:cubicBezTo>
                  <a:lnTo>
                    <a:pt x="172" y="36"/>
                  </a:lnTo>
                  <a:close/>
                  <a:moveTo>
                    <a:pt x="166" y="36"/>
                  </a:moveTo>
                  <a:cubicBezTo>
                    <a:pt x="162" y="36"/>
                    <a:pt x="162" y="36"/>
                    <a:pt x="162" y="36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6" y="33"/>
                    <a:pt x="166" y="33"/>
                    <a:pt x="166" y="33"/>
                  </a:cubicBezTo>
                  <a:lnTo>
                    <a:pt x="166" y="36"/>
                  </a:lnTo>
                  <a:close/>
                  <a:moveTo>
                    <a:pt x="160" y="36"/>
                  </a:moveTo>
                  <a:cubicBezTo>
                    <a:pt x="156" y="36"/>
                    <a:pt x="156" y="36"/>
                    <a:pt x="156" y="36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60" y="33"/>
                    <a:pt x="160" y="33"/>
                    <a:pt x="160" y="33"/>
                  </a:cubicBezTo>
                  <a:lnTo>
                    <a:pt x="160" y="36"/>
                  </a:lnTo>
                  <a:close/>
                  <a:moveTo>
                    <a:pt x="155" y="36"/>
                  </a:moveTo>
                  <a:cubicBezTo>
                    <a:pt x="151" y="36"/>
                    <a:pt x="151" y="36"/>
                    <a:pt x="151" y="36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54" y="33"/>
                    <a:pt x="154" y="33"/>
                    <a:pt x="154" y="33"/>
                  </a:cubicBezTo>
                  <a:lnTo>
                    <a:pt x="155" y="36"/>
                  </a:lnTo>
                  <a:close/>
                  <a:moveTo>
                    <a:pt x="149" y="36"/>
                  </a:moveTo>
                  <a:cubicBezTo>
                    <a:pt x="145" y="36"/>
                    <a:pt x="145" y="36"/>
                    <a:pt x="145" y="36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9" y="33"/>
                    <a:pt x="149" y="33"/>
                    <a:pt x="149" y="33"/>
                  </a:cubicBezTo>
                  <a:lnTo>
                    <a:pt x="149" y="36"/>
                  </a:lnTo>
                  <a:close/>
                  <a:moveTo>
                    <a:pt x="143" y="36"/>
                  </a:moveTo>
                  <a:cubicBezTo>
                    <a:pt x="139" y="36"/>
                    <a:pt x="139" y="36"/>
                    <a:pt x="139" y="36"/>
                  </a:cubicBezTo>
                  <a:cubicBezTo>
                    <a:pt x="139" y="33"/>
                    <a:pt x="139" y="33"/>
                    <a:pt x="139" y="33"/>
                  </a:cubicBezTo>
                  <a:cubicBezTo>
                    <a:pt x="143" y="33"/>
                    <a:pt x="143" y="33"/>
                    <a:pt x="143" y="33"/>
                  </a:cubicBezTo>
                  <a:lnTo>
                    <a:pt x="143" y="36"/>
                  </a:lnTo>
                  <a:close/>
                  <a:moveTo>
                    <a:pt x="137" y="36"/>
                  </a:moveTo>
                  <a:cubicBezTo>
                    <a:pt x="134" y="36"/>
                    <a:pt x="134" y="36"/>
                    <a:pt x="134" y="36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3"/>
                    <a:pt x="137" y="33"/>
                    <a:pt x="137" y="33"/>
                  </a:cubicBezTo>
                  <a:lnTo>
                    <a:pt x="137" y="36"/>
                  </a:lnTo>
                  <a:close/>
                  <a:moveTo>
                    <a:pt x="138" y="42"/>
                  </a:moveTo>
                  <a:cubicBezTo>
                    <a:pt x="138" y="45"/>
                    <a:pt x="138" y="45"/>
                    <a:pt x="138" y="45"/>
                  </a:cubicBezTo>
                  <a:cubicBezTo>
                    <a:pt x="136" y="45"/>
                    <a:pt x="136" y="45"/>
                    <a:pt x="136" y="45"/>
                  </a:cubicBezTo>
                  <a:cubicBezTo>
                    <a:pt x="135" y="42"/>
                    <a:pt x="135" y="42"/>
                    <a:pt x="135" y="42"/>
                  </a:cubicBezTo>
                  <a:lnTo>
                    <a:pt x="138" y="42"/>
                  </a:lnTo>
                  <a:close/>
                  <a:moveTo>
                    <a:pt x="140" y="45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4" y="45"/>
                    <a:pt x="144" y="45"/>
                    <a:pt x="144" y="45"/>
                  </a:cubicBezTo>
                  <a:lnTo>
                    <a:pt x="140" y="45"/>
                  </a:lnTo>
                  <a:close/>
                  <a:moveTo>
                    <a:pt x="146" y="45"/>
                  </a:moveTo>
                  <a:cubicBezTo>
                    <a:pt x="145" y="42"/>
                    <a:pt x="145" y="42"/>
                    <a:pt x="145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5"/>
                    <a:pt x="149" y="45"/>
                    <a:pt x="149" y="45"/>
                  </a:cubicBezTo>
                  <a:lnTo>
                    <a:pt x="146" y="45"/>
                  </a:lnTo>
                  <a:close/>
                  <a:moveTo>
                    <a:pt x="151" y="45"/>
                  </a:moveTo>
                  <a:cubicBezTo>
                    <a:pt x="151" y="42"/>
                    <a:pt x="151" y="42"/>
                    <a:pt x="151" y="42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5" y="45"/>
                    <a:pt x="155" y="45"/>
                    <a:pt x="155" y="45"/>
                  </a:cubicBezTo>
                  <a:lnTo>
                    <a:pt x="151" y="45"/>
                  </a:lnTo>
                  <a:close/>
                  <a:moveTo>
                    <a:pt x="157" y="45"/>
                  </a:moveTo>
                  <a:cubicBezTo>
                    <a:pt x="157" y="42"/>
                    <a:pt x="157" y="42"/>
                    <a:pt x="157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5"/>
                    <a:pt x="160" y="45"/>
                    <a:pt x="160" y="45"/>
                  </a:cubicBezTo>
                  <a:lnTo>
                    <a:pt x="157" y="45"/>
                  </a:lnTo>
                  <a:close/>
                  <a:moveTo>
                    <a:pt x="162" y="42"/>
                  </a:moveTo>
                  <a:cubicBezTo>
                    <a:pt x="166" y="42"/>
                    <a:pt x="166" y="42"/>
                    <a:pt x="166" y="42"/>
                  </a:cubicBezTo>
                  <a:cubicBezTo>
                    <a:pt x="166" y="45"/>
                    <a:pt x="166" y="45"/>
                    <a:pt x="166" y="45"/>
                  </a:cubicBezTo>
                  <a:cubicBezTo>
                    <a:pt x="162" y="45"/>
                    <a:pt x="162" y="45"/>
                    <a:pt x="162" y="45"/>
                  </a:cubicBezTo>
                  <a:lnTo>
                    <a:pt x="162" y="42"/>
                  </a:lnTo>
                  <a:close/>
                  <a:moveTo>
                    <a:pt x="168" y="42"/>
                  </a:moveTo>
                  <a:cubicBezTo>
                    <a:pt x="172" y="42"/>
                    <a:pt x="172" y="42"/>
                    <a:pt x="172" y="4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68" y="45"/>
                    <a:pt x="168" y="45"/>
                    <a:pt x="168" y="45"/>
                  </a:cubicBezTo>
                  <a:lnTo>
                    <a:pt x="168" y="42"/>
                  </a:lnTo>
                  <a:close/>
                  <a:moveTo>
                    <a:pt x="173" y="42"/>
                  </a:moveTo>
                  <a:cubicBezTo>
                    <a:pt x="177" y="42"/>
                    <a:pt x="177" y="42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3" y="45"/>
                    <a:pt x="173" y="45"/>
                    <a:pt x="173" y="45"/>
                  </a:cubicBezTo>
                  <a:lnTo>
                    <a:pt x="173" y="42"/>
                  </a:lnTo>
                  <a:close/>
                  <a:moveTo>
                    <a:pt x="179" y="42"/>
                  </a:moveTo>
                  <a:cubicBezTo>
                    <a:pt x="183" y="42"/>
                    <a:pt x="183" y="42"/>
                    <a:pt x="183" y="42"/>
                  </a:cubicBezTo>
                  <a:cubicBezTo>
                    <a:pt x="183" y="45"/>
                    <a:pt x="183" y="45"/>
                    <a:pt x="183" y="45"/>
                  </a:cubicBezTo>
                  <a:cubicBezTo>
                    <a:pt x="179" y="45"/>
                    <a:pt x="179" y="45"/>
                    <a:pt x="179" y="45"/>
                  </a:cubicBezTo>
                  <a:lnTo>
                    <a:pt x="179" y="42"/>
                  </a:lnTo>
                  <a:close/>
                  <a:moveTo>
                    <a:pt x="190" y="31"/>
                  </a:moveTo>
                  <a:cubicBezTo>
                    <a:pt x="186" y="31"/>
                    <a:pt x="186" y="31"/>
                    <a:pt x="186" y="31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90" y="29"/>
                    <a:pt x="190" y="29"/>
                    <a:pt x="190" y="29"/>
                  </a:cubicBezTo>
                  <a:lnTo>
                    <a:pt x="190" y="31"/>
                  </a:lnTo>
                  <a:close/>
                  <a:moveTo>
                    <a:pt x="184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29"/>
                    <a:pt x="180" y="29"/>
                    <a:pt x="180" y="29"/>
                  </a:cubicBezTo>
                  <a:cubicBezTo>
                    <a:pt x="184" y="29"/>
                    <a:pt x="184" y="29"/>
                    <a:pt x="184" y="29"/>
                  </a:cubicBezTo>
                  <a:lnTo>
                    <a:pt x="184" y="31"/>
                  </a:lnTo>
                  <a:close/>
                  <a:moveTo>
                    <a:pt x="178" y="31"/>
                  </a:moveTo>
                  <a:cubicBezTo>
                    <a:pt x="174" y="31"/>
                    <a:pt x="174" y="31"/>
                    <a:pt x="174" y="31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78" y="29"/>
                    <a:pt x="178" y="29"/>
                    <a:pt x="178" y="29"/>
                  </a:cubicBezTo>
                  <a:lnTo>
                    <a:pt x="178" y="31"/>
                  </a:lnTo>
                  <a:close/>
                  <a:moveTo>
                    <a:pt x="172" y="31"/>
                  </a:moveTo>
                  <a:cubicBezTo>
                    <a:pt x="168" y="31"/>
                    <a:pt x="168" y="31"/>
                    <a:pt x="168" y="31"/>
                  </a:cubicBezTo>
                  <a:cubicBezTo>
                    <a:pt x="168" y="29"/>
                    <a:pt x="168" y="29"/>
                    <a:pt x="168" y="29"/>
                  </a:cubicBezTo>
                  <a:cubicBezTo>
                    <a:pt x="172" y="29"/>
                    <a:pt x="172" y="29"/>
                    <a:pt x="172" y="29"/>
                  </a:cubicBezTo>
                  <a:lnTo>
                    <a:pt x="172" y="31"/>
                  </a:lnTo>
                  <a:close/>
                  <a:moveTo>
                    <a:pt x="166" y="31"/>
                  </a:moveTo>
                  <a:cubicBezTo>
                    <a:pt x="162" y="31"/>
                    <a:pt x="162" y="31"/>
                    <a:pt x="162" y="31"/>
                  </a:cubicBezTo>
                  <a:cubicBezTo>
                    <a:pt x="162" y="29"/>
                    <a:pt x="162" y="29"/>
                    <a:pt x="162" y="29"/>
                  </a:cubicBezTo>
                  <a:cubicBezTo>
                    <a:pt x="166" y="29"/>
                    <a:pt x="166" y="29"/>
                    <a:pt x="166" y="29"/>
                  </a:cubicBezTo>
                  <a:lnTo>
                    <a:pt x="166" y="31"/>
                  </a:lnTo>
                  <a:close/>
                  <a:moveTo>
                    <a:pt x="160" y="31"/>
                  </a:moveTo>
                  <a:cubicBezTo>
                    <a:pt x="156" y="31"/>
                    <a:pt x="156" y="31"/>
                    <a:pt x="156" y="31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60" y="29"/>
                    <a:pt x="160" y="29"/>
                    <a:pt x="160" y="29"/>
                  </a:cubicBezTo>
                  <a:lnTo>
                    <a:pt x="160" y="31"/>
                  </a:lnTo>
                  <a:close/>
                  <a:moveTo>
                    <a:pt x="154" y="29"/>
                  </a:moveTo>
                  <a:cubicBezTo>
                    <a:pt x="154" y="31"/>
                    <a:pt x="154" y="31"/>
                    <a:pt x="154" y="31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29"/>
                    <a:pt x="150" y="29"/>
                    <a:pt x="150" y="29"/>
                  </a:cubicBezTo>
                  <a:lnTo>
                    <a:pt x="154" y="29"/>
                  </a:lnTo>
                  <a:close/>
                  <a:moveTo>
                    <a:pt x="148" y="29"/>
                  </a:moveTo>
                  <a:cubicBezTo>
                    <a:pt x="148" y="31"/>
                    <a:pt x="148" y="31"/>
                    <a:pt x="148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8" y="29"/>
                  </a:lnTo>
                  <a:close/>
                  <a:moveTo>
                    <a:pt x="142" y="29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38" y="29"/>
                    <a:pt x="138" y="29"/>
                    <a:pt x="138" y="29"/>
                  </a:cubicBezTo>
                  <a:lnTo>
                    <a:pt x="142" y="29"/>
                  </a:lnTo>
                  <a:close/>
                  <a:moveTo>
                    <a:pt x="136" y="29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32" y="29"/>
                    <a:pt x="132" y="29"/>
                    <a:pt x="132" y="29"/>
                  </a:cubicBezTo>
                  <a:lnTo>
                    <a:pt x="136" y="29"/>
                  </a:lnTo>
                  <a:close/>
                  <a:moveTo>
                    <a:pt x="130" y="21"/>
                  </a:moveTo>
                  <a:cubicBezTo>
                    <a:pt x="130" y="21"/>
                    <a:pt x="130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4" y="8"/>
                    <a:pt x="125" y="8"/>
                    <a:pt x="127" y="8"/>
                  </a:cubicBezTo>
                  <a:lnTo>
                    <a:pt x="130" y="21"/>
                  </a:lnTo>
                  <a:close/>
                  <a:moveTo>
                    <a:pt x="134" y="49"/>
                  </a:moveTo>
                  <a:cubicBezTo>
                    <a:pt x="131" y="51"/>
                    <a:pt x="131" y="51"/>
                    <a:pt x="131" y="51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9" y="6"/>
                    <a:pt x="120" y="6"/>
                    <a:pt x="121" y="7"/>
                  </a:cubicBezTo>
                  <a:lnTo>
                    <a:pt x="134" y="49"/>
                  </a:ln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49"/>
                  </a:cubicBezTo>
                  <a:cubicBezTo>
                    <a:pt x="135" y="47"/>
                    <a:pt x="135" y="47"/>
                    <a:pt x="135" y="47"/>
                  </a:cubicBezTo>
                  <a:cubicBezTo>
                    <a:pt x="187" y="47"/>
                    <a:pt x="187" y="47"/>
                    <a:pt x="187" y="47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31" y="53"/>
                    <a:pt x="131" y="53"/>
                    <a:pt x="131" y="53"/>
                  </a:cubicBezTo>
                  <a:lnTo>
                    <a:pt x="135" y="50"/>
                  </a:lnTo>
                  <a:close/>
                  <a:moveTo>
                    <a:pt x="198" y="56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9" y="10"/>
                    <a:pt x="200" y="10"/>
                    <a:pt x="201" y="10"/>
                  </a:cubicBezTo>
                  <a:cubicBezTo>
                    <a:pt x="201" y="60"/>
                    <a:pt x="201" y="60"/>
                    <a:pt x="201" y="60"/>
                  </a:cubicBezTo>
                  <a:lnTo>
                    <a:pt x="198" y="56"/>
                  </a:lnTo>
                  <a:close/>
                  <a:moveTo>
                    <a:pt x="203" y="9"/>
                  </a:moveTo>
                  <a:cubicBezTo>
                    <a:pt x="204" y="9"/>
                    <a:pt x="205" y="8"/>
                    <a:pt x="206" y="8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3" y="62"/>
                    <a:pt x="203" y="62"/>
                    <a:pt x="203" y="62"/>
                  </a:cubicBezTo>
                  <a:lnTo>
                    <a:pt x="203" y="9"/>
                  </a:lnTo>
                  <a:close/>
                  <a:moveTo>
                    <a:pt x="207" y="7"/>
                  </a:moveTo>
                  <a:cubicBezTo>
                    <a:pt x="208" y="7"/>
                    <a:pt x="209" y="7"/>
                    <a:pt x="210" y="7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07" y="62"/>
                    <a:pt x="207" y="62"/>
                    <a:pt x="207" y="62"/>
                  </a:cubicBezTo>
                  <a:lnTo>
                    <a:pt x="207" y="7"/>
                  </a:lnTo>
                  <a:close/>
                  <a:moveTo>
                    <a:pt x="212" y="6"/>
                  </a:moveTo>
                  <a:cubicBezTo>
                    <a:pt x="213" y="6"/>
                    <a:pt x="214" y="6"/>
                    <a:pt x="215" y="6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2" y="62"/>
                    <a:pt x="212" y="62"/>
                    <a:pt x="212" y="62"/>
                  </a:cubicBezTo>
                  <a:lnTo>
                    <a:pt x="212" y="6"/>
                  </a:lnTo>
                  <a:close/>
                  <a:moveTo>
                    <a:pt x="217" y="5"/>
                  </a:moveTo>
                  <a:cubicBezTo>
                    <a:pt x="218" y="5"/>
                    <a:pt x="219" y="5"/>
                    <a:pt x="220" y="4"/>
                  </a:cubicBezTo>
                  <a:cubicBezTo>
                    <a:pt x="220" y="62"/>
                    <a:pt x="220" y="62"/>
                    <a:pt x="220" y="62"/>
                  </a:cubicBezTo>
                  <a:cubicBezTo>
                    <a:pt x="217" y="62"/>
                    <a:pt x="217" y="62"/>
                    <a:pt x="217" y="62"/>
                  </a:cubicBezTo>
                  <a:lnTo>
                    <a:pt x="217" y="5"/>
                  </a:lnTo>
                  <a:close/>
                  <a:moveTo>
                    <a:pt x="222" y="4"/>
                  </a:moveTo>
                  <a:cubicBezTo>
                    <a:pt x="223" y="4"/>
                    <a:pt x="224" y="4"/>
                    <a:pt x="225" y="4"/>
                  </a:cubicBezTo>
                  <a:cubicBezTo>
                    <a:pt x="225" y="62"/>
                    <a:pt x="225" y="62"/>
                    <a:pt x="225" y="62"/>
                  </a:cubicBezTo>
                  <a:cubicBezTo>
                    <a:pt x="222" y="62"/>
                    <a:pt x="222" y="62"/>
                    <a:pt x="222" y="62"/>
                  </a:cubicBezTo>
                  <a:lnTo>
                    <a:pt x="222" y="4"/>
                  </a:lnTo>
                  <a:close/>
                  <a:moveTo>
                    <a:pt x="227" y="3"/>
                  </a:moveTo>
                  <a:cubicBezTo>
                    <a:pt x="228" y="3"/>
                    <a:pt x="229" y="3"/>
                    <a:pt x="230" y="3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27" y="62"/>
                    <a:pt x="227" y="62"/>
                    <a:pt x="227" y="62"/>
                  </a:cubicBezTo>
                  <a:lnTo>
                    <a:pt x="227" y="3"/>
                  </a:lnTo>
                  <a:close/>
                  <a:moveTo>
                    <a:pt x="232" y="3"/>
                  </a:moveTo>
                  <a:cubicBezTo>
                    <a:pt x="233" y="2"/>
                    <a:pt x="234" y="2"/>
                    <a:pt x="235" y="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2" y="62"/>
                    <a:pt x="232" y="62"/>
                    <a:pt x="232" y="62"/>
                  </a:cubicBezTo>
                  <a:lnTo>
                    <a:pt x="232" y="3"/>
                  </a:lnTo>
                  <a:close/>
                  <a:moveTo>
                    <a:pt x="236" y="2"/>
                  </a:moveTo>
                  <a:cubicBezTo>
                    <a:pt x="238" y="2"/>
                    <a:pt x="239" y="2"/>
                    <a:pt x="239" y="2"/>
                  </a:cubicBezTo>
                  <a:cubicBezTo>
                    <a:pt x="239" y="62"/>
                    <a:pt x="239" y="62"/>
                    <a:pt x="239" y="62"/>
                  </a:cubicBezTo>
                  <a:cubicBezTo>
                    <a:pt x="236" y="62"/>
                    <a:pt x="236" y="62"/>
                    <a:pt x="236" y="62"/>
                  </a:cubicBezTo>
                  <a:lnTo>
                    <a:pt x="236" y="2"/>
                  </a:lnTo>
                  <a:close/>
                  <a:moveTo>
                    <a:pt x="241" y="2"/>
                  </a:moveTo>
                  <a:cubicBezTo>
                    <a:pt x="244" y="2"/>
                    <a:pt x="244" y="2"/>
                    <a:pt x="244" y="2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41" y="62"/>
                    <a:pt x="241" y="62"/>
                    <a:pt x="241" y="62"/>
                  </a:cubicBezTo>
                  <a:lnTo>
                    <a:pt x="241" y="2"/>
                  </a:lnTo>
                  <a:close/>
                  <a:moveTo>
                    <a:pt x="246" y="2"/>
                  </a:moveTo>
                  <a:cubicBezTo>
                    <a:pt x="249" y="2"/>
                    <a:pt x="249" y="2"/>
                    <a:pt x="249" y="2"/>
                  </a:cubicBezTo>
                  <a:cubicBezTo>
                    <a:pt x="249" y="62"/>
                    <a:pt x="249" y="62"/>
                    <a:pt x="249" y="62"/>
                  </a:cubicBezTo>
                  <a:cubicBezTo>
                    <a:pt x="246" y="62"/>
                    <a:pt x="246" y="62"/>
                    <a:pt x="246" y="62"/>
                  </a:cubicBezTo>
                  <a:lnTo>
                    <a:pt x="246" y="2"/>
                  </a:lnTo>
                  <a:close/>
                  <a:moveTo>
                    <a:pt x="251" y="2"/>
                  </a:moveTo>
                  <a:cubicBezTo>
                    <a:pt x="254" y="2"/>
                    <a:pt x="254" y="2"/>
                    <a:pt x="254" y="2"/>
                  </a:cubicBezTo>
                  <a:cubicBezTo>
                    <a:pt x="254" y="62"/>
                    <a:pt x="254" y="62"/>
                    <a:pt x="254" y="62"/>
                  </a:cubicBezTo>
                  <a:cubicBezTo>
                    <a:pt x="251" y="62"/>
                    <a:pt x="251" y="62"/>
                    <a:pt x="251" y="62"/>
                  </a:cubicBezTo>
                  <a:lnTo>
                    <a:pt x="251" y="2"/>
                  </a:lnTo>
                  <a:close/>
                  <a:moveTo>
                    <a:pt x="256" y="2"/>
                  </a:moveTo>
                  <a:cubicBezTo>
                    <a:pt x="259" y="2"/>
                    <a:pt x="259" y="2"/>
                    <a:pt x="259" y="2"/>
                  </a:cubicBezTo>
                  <a:cubicBezTo>
                    <a:pt x="259" y="62"/>
                    <a:pt x="259" y="62"/>
                    <a:pt x="259" y="62"/>
                  </a:cubicBezTo>
                  <a:cubicBezTo>
                    <a:pt x="256" y="62"/>
                    <a:pt x="256" y="62"/>
                    <a:pt x="256" y="62"/>
                  </a:cubicBezTo>
                  <a:lnTo>
                    <a:pt x="256" y="2"/>
                  </a:lnTo>
                  <a:close/>
                  <a:moveTo>
                    <a:pt x="260" y="2"/>
                  </a:moveTo>
                  <a:cubicBezTo>
                    <a:pt x="263" y="2"/>
                    <a:pt x="263" y="2"/>
                    <a:pt x="263" y="2"/>
                  </a:cubicBezTo>
                  <a:cubicBezTo>
                    <a:pt x="263" y="62"/>
                    <a:pt x="263" y="62"/>
                    <a:pt x="263" y="62"/>
                  </a:cubicBezTo>
                  <a:cubicBezTo>
                    <a:pt x="260" y="62"/>
                    <a:pt x="260" y="62"/>
                    <a:pt x="260" y="62"/>
                  </a:cubicBezTo>
                  <a:lnTo>
                    <a:pt x="260" y="2"/>
                  </a:lnTo>
                  <a:close/>
                  <a:moveTo>
                    <a:pt x="265" y="2"/>
                  </a:moveTo>
                  <a:cubicBezTo>
                    <a:pt x="268" y="2"/>
                    <a:pt x="268" y="2"/>
                    <a:pt x="268" y="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5" y="62"/>
                    <a:pt x="265" y="62"/>
                    <a:pt x="265" y="62"/>
                  </a:cubicBezTo>
                  <a:lnTo>
                    <a:pt x="265" y="2"/>
                  </a:lnTo>
                  <a:close/>
                  <a:moveTo>
                    <a:pt x="270" y="2"/>
                  </a:moveTo>
                  <a:cubicBezTo>
                    <a:pt x="273" y="2"/>
                    <a:pt x="273" y="2"/>
                    <a:pt x="273" y="2"/>
                  </a:cubicBezTo>
                  <a:cubicBezTo>
                    <a:pt x="273" y="62"/>
                    <a:pt x="273" y="62"/>
                    <a:pt x="273" y="62"/>
                  </a:cubicBezTo>
                  <a:cubicBezTo>
                    <a:pt x="270" y="62"/>
                    <a:pt x="270" y="62"/>
                    <a:pt x="270" y="62"/>
                  </a:cubicBezTo>
                  <a:lnTo>
                    <a:pt x="270" y="2"/>
                  </a:lnTo>
                  <a:close/>
                  <a:moveTo>
                    <a:pt x="275" y="2"/>
                  </a:moveTo>
                  <a:cubicBezTo>
                    <a:pt x="278" y="2"/>
                    <a:pt x="278" y="2"/>
                    <a:pt x="278" y="2"/>
                  </a:cubicBezTo>
                  <a:cubicBezTo>
                    <a:pt x="278" y="62"/>
                    <a:pt x="278" y="62"/>
                    <a:pt x="278" y="62"/>
                  </a:cubicBezTo>
                  <a:cubicBezTo>
                    <a:pt x="275" y="62"/>
                    <a:pt x="275" y="62"/>
                    <a:pt x="275" y="62"/>
                  </a:cubicBezTo>
                  <a:lnTo>
                    <a:pt x="275" y="2"/>
                  </a:lnTo>
                  <a:close/>
                  <a:moveTo>
                    <a:pt x="280" y="2"/>
                  </a:moveTo>
                  <a:cubicBezTo>
                    <a:pt x="283" y="2"/>
                    <a:pt x="283" y="2"/>
                    <a:pt x="283" y="2"/>
                  </a:cubicBezTo>
                  <a:cubicBezTo>
                    <a:pt x="283" y="62"/>
                    <a:pt x="283" y="62"/>
                    <a:pt x="283" y="62"/>
                  </a:cubicBezTo>
                  <a:cubicBezTo>
                    <a:pt x="280" y="62"/>
                    <a:pt x="280" y="62"/>
                    <a:pt x="280" y="62"/>
                  </a:cubicBezTo>
                  <a:lnTo>
                    <a:pt x="280" y="2"/>
                  </a:lnTo>
                  <a:close/>
                  <a:moveTo>
                    <a:pt x="285" y="2"/>
                  </a:moveTo>
                  <a:cubicBezTo>
                    <a:pt x="288" y="2"/>
                    <a:pt x="288" y="2"/>
                    <a:pt x="288" y="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5" y="62"/>
                    <a:pt x="285" y="62"/>
                    <a:pt x="285" y="62"/>
                  </a:cubicBezTo>
                  <a:lnTo>
                    <a:pt x="285" y="2"/>
                  </a:lnTo>
                  <a:close/>
                  <a:moveTo>
                    <a:pt x="289" y="2"/>
                  </a:moveTo>
                  <a:cubicBezTo>
                    <a:pt x="292" y="2"/>
                    <a:pt x="292" y="2"/>
                    <a:pt x="292" y="2"/>
                  </a:cubicBezTo>
                  <a:cubicBezTo>
                    <a:pt x="292" y="62"/>
                    <a:pt x="292" y="62"/>
                    <a:pt x="292" y="62"/>
                  </a:cubicBezTo>
                  <a:cubicBezTo>
                    <a:pt x="289" y="62"/>
                    <a:pt x="289" y="62"/>
                    <a:pt x="289" y="62"/>
                  </a:cubicBezTo>
                  <a:lnTo>
                    <a:pt x="289" y="2"/>
                  </a:lnTo>
                  <a:close/>
                  <a:moveTo>
                    <a:pt x="294" y="2"/>
                  </a:moveTo>
                  <a:cubicBezTo>
                    <a:pt x="297" y="2"/>
                    <a:pt x="297" y="2"/>
                    <a:pt x="297" y="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4" y="62"/>
                    <a:pt x="294" y="62"/>
                    <a:pt x="294" y="62"/>
                  </a:cubicBezTo>
                  <a:lnTo>
                    <a:pt x="294" y="2"/>
                  </a:lnTo>
                  <a:close/>
                  <a:moveTo>
                    <a:pt x="299" y="2"/>
                  </a:moveTo>
                  <a:cubicBezTo>
                    <a:pt x="302" y="2"/>
                    <a:pt x="302" y="2"/>
                    <a:pt x="302" y="2"/>
                  </a:cubicBezTo>
                  <a:cubicBezTo>
                    <a:pt x="302" y="62"/>
                    <a:pt x="302" y="62"/>
                    <a:pt x="302" y="62"/>
                  </a:cubicBezTo>
                  <a:cubicBezTo>
                    <a:pt x="299" y="62"/>
                    <a:pt x="299" y="62"/>
                    <a:pt x="299" y="62"/>
                  </a:cubicBezTo>
                  <a:lnTo>
                    <a:pt x="299" y="2"/>
                  </a:lnTo>
                  <a:close/>
                  <a:moveTo>
                    <a:pt x="304" y="2"/>
                  </a:moveTo>
                  <a:cubicBezTo>
                    <a:pt x="307" y="2"/>
                    <a:pt x="307" y="2"/>
                    <a:pt x="307" y="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4" y="62"/>
                    <a:pt x="304" y="62"/>
                    <a:pt x="304" y="62"/>
                  </a:cubicBezTo>
                  <a:lnTo>
                    <a:pt x="304" y="2"/>
                  </a:lnTo>
                  <a:close/>
                  <a:moveTo>
                    <a:pt x="309" y="2"/>
                  </a:moveTo>
                  <a:cubicBezTo>
                    <a:pt x="312" y="2"/>
                    <a:pt x="312" y="2"/>
                    <a:pt x="312" y="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09" y="62"/>
                    <a:pt x="309" y="62"/>
                    <a:pt x="309" y="62"/>
                  </a:cubicBezTo>
                  <a:lnTo>
                    <a:pt x="309" y="2"/>
                  </a:lnTo>
                  <a:close/>
                  <a:moveTo>
                    <a:pt x="313" y="2"/>
                  </a:moveTo>
                  <a:cubicBezTo>
                    <a:pt x="316" y="2"/>
                    <a:pt x="316" y="2"/>
                    <a:pt x="316" y="2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13" y="62"/>
                    <a:pt x="313" y="62"/>
                    <a:pt x="313" y="62"/>
                  </a:cubicBezTo>
                  <a:lnTo>
                    <a:pt x="313" y="2"/>
                  </a:lnTo>
                  <a:close/>
                  <a:moveTo>
                    <a:pt x="318" y="2"/>
                  </a:moveTo>
                  <a:cubicBezTo>
                    <a:pt x="321" y="2"/>
                    <a:pt x="321" y="2"/>
                    <a:pt x="321" y="2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18" y="62"/>
                    <a:pt x="318" y="62"/>
                    <a:pt x="318" y="62"/>
                  </a:cubicBezTo>
                  <a:lnTo>
                    <a:pt x="318" y="2"/>
                  </a:lnTo>
                  <a:close/>
                  <a:moveTo>
                    <a:pt x="182" y="18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1" y="19"/>
                    <a:pt x="180" y="19"/>
                    <a:pt x="179" y="19"/>
                  </a:cubicBezTo>
                  <a:cubicBezTo>
                    <a:pt x="180" y="19"/>
                    <a:pt x="181" y="18"/>
                    <a:pt x="182" y="18"/>
                  </a:cubicBezTo>
                  <a:close/>
                  <a:moveTo>
                    <a:pt x="192" y="22"/>
                  </a:moveTo>
                  <a:cubicBezTo>
                    <a:pt x="191" y="27"/>
                    <a:pt x="191" y="27"/>
                    <a:pt x="191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2"/>
                    <a:pt x="166" y="18"/>
                    <a:pt x="192" y="22"/>
                  </a:cubicBezTo>
                  <a:close/>
                  <a:moveTo>
                    <a:pt x="151" y="19"/>
                  </a:moveTo>
                  <a:cubicBezTo>
                    <a:pt x="151" y="18"/>
                    <a:pt x="151" y="18"/>
                    <a:pt x="151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2" y="19"/>
                    <a:pt x="152" y="19"/>
                    <a:pt x="151" y="19"/>
                  </a:cubicBezTo>
                  <a:close/>
                  <a:moveTo>
                    <a:pt x="95" y="2"/>
                  </a:moveTo>
                  <a:cubicBezTo>
                    <a:pt x="113" y="62"/>
                    <a:pt x="113" y="62"/>
                    <a:pt x="113" y="62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93" y="2"/>
                    <a:pt x="94" y="2"/>
                    <a:pt x="95" y="2"/>
                  </a:cubicBezTo>
                  <a:close/>
                  <a:moveTo>
                    <a:pt x="2" y="2"/>
                  </a:moveTo>
                  <a:cubicBezTo>
                    <a:pt x="90" y="2"/>
                    <a:pt x="90" y="2"/>
                    <a:pt x="90" y="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2" y="62"/>
                    <a:pt x="2" y="62"/>
                    <a:pt x="2" y="62"/>
                  </a:cubicBezTo>
                  <a:lnTo>
                    <a:pt x="2" y="2"/>
                  </a:lnTo>
                  <a:close/>
                  <a:moveTo>
                    <a:pt x="115" y="6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9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lnTo>
                    <a:pt x="115" y="62"/>
                  </a:lnTo>
                  <a:close/>
                  <a:moveTo>
                    <a:pt x="129" y="55"/>
                  </a:moveTo>
                  <a:cubicBezTo>
                    <a:pt x="129" y="55"/>
                    <a:pt x="129" y="55"/>
                    <a:pt x="129" y="55"/>
                  </a:cubicBezTo>
                  <a:cubicBezTo>
                    <a:pt x="193" y="55"/>
                    <a:pt x="193" y="55"/>
                    <a:pt x="193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6" y="57"/>
                    <a:pt x="196" y="58"/>
                    <a:pt x="196" y="58"/>
                  </a:cubicBezTo>
                  <a:cubicBezTo>
                    <a:pt x="126" y="58"/>
                    <a:pt x="126" y="58"/>
                    <a:pt x="126" y="58"/>
                  </a:cubicBezTo>
                  <a:lnTo>
                    <a:pt x="129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21">
              <a:extLst>
                <a:ext uri="{FF2B5EF4-FFF2-40B4-BE49-F238E27FC236}">
                  <a16:creationId xmlns:a16="http://schemas.microsoft.com/office/drawing/2014/main" id="{DF2FC6D5-4AE4-4519-9A48-02E7F2ED69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6350" y="4583113"/>
              <a:ext cx="2128838" cy="265113"/>
            </a:xfrm>
            <a:custGeom>
              <a:avLst/>
              <a:gdLst>
                <a:gd name="T0" fmla="*/ 1332 w 1341"/>
                <a:gd name="T1" fmla="*/ 163 h 167"/>
                <a:gd name="T2" fmla="*/ 1332 w 1341"/>
                <a:gd name="T3" fmla="*/ 163 h 167"/>
                <a:gd name="T4" fmla="*/ 1336 w 1341"/>
                <a:gd name="T5" fmla="*/ 163 h 167"/>
                <a:gd name="T6" fmla="*/ 1328 w 1341"/>
                <a:gd name="T7" fmla="*/ 61 h 167"/>
                <a:gd name="T8" fmla="*/ 1101 w 1341"/>
                <a:gd name="T9" fmla="*/ 0 h 167"/>
                <a:gd name="T10" fmla="*/ 940 w 1341"/>
                <a:gd name="T11" fmla="*/ 61 h 167"/>
                <a:gd name="T12" fmla="*/ 853 w 1341"/>
                <a:gd name="T13" fmla="*/ 0 h 167"/>
                <a:gd name="T14" fmla="*/ 692 w 1341"/>
                <a:gd name="T15" fmla="*/ 61 h 167"/>
                <a:gd name="T16" fmla="*/ 600 w 1341"/>
                <a:gd name="T17" fmla="*/ 4 h 167"/>
                <a:gd name="T18" fmla="*/ 439 w 1341"/>
                <a:gd name="T19" fmla="*/ 61 h 167"/>
                <a:gd name="T20" fmla="*/ 352 w 1341"/>
                <a:gd name="T21" fmla="*/ 4 h 167"/>
                <a:gd name="T22" fmla="*/ 191 w 1341"/>
                <a:gd name="T23" fmla="*/ 61 h 167"/>
                <a:gd name="T24" fmla="*/ 0 w 1341"/>
                <a:gd name="T25" fmla="*/ 167 h 167"/>
                <a:gd name="T26" fmla="*/ 605 w 1341"/>
                <a:gd name="T27" fmla="*/ 150 h 167"/>
                <a:gd name="T28" fmla="*/ 1319 w 1341"/>
                <a:gd name="T29" fmla="*/ 70 h 167"/>
                <a:gd name="T30" fmla="*/ 1101 w 1341"/>
                <a:gd name="T31" fmla="*/ 158 h 167"/>
                <a:gd name="T32" fmla="*/ 1319 w 1341"/>
                <a:gd name="T33" fmla="*/ 70 h 167"/>
                <a:gd name="T34" fmla="*/ 1092 w 1341"/>
                <a:gd name="T35" fmla="*/ 8 h 167"/>
                <a:gd name="T36" fmla="*/ 949 w 1341"/>
                <a:gd name="T37" fmla="*/ 154 h 167"/>
                <a:gd name="T38" fmla="*/ 940 w 1341"/>
                <a:gd name="T39" fmla="*/ 70 h 167"/>
                <a:gd name="T40" fmla="*/ 853 w 1341"/>
                <a:gd name="T41" fmla="*/ 158 h 167"/>
                <a:gd name="T42" fmla="*/ 940 w 1341"/>
                <a:gd name="T43" fmla="*/ 70 h 167"/>
                <a:gd name="T44" fmla="*/ 844 w 1341"/>
                <a:gd name="T45" fmla="*/ 8 h 167"/>
                <a:gd name="T46" fmla="*/ 696 w 1341"/>
                <a:gd name="T47" fmla="*/ 154 h 167"/>
                <a:gd name="T48" fmla="*/ 692 w 1341"/>
                <a:gd name="T49" fmla="*/ 70 h 167"/>
                <a:gd name="T50" fmla="*/ 600 w 1341"/>
                <a:gd name="T51" fmla="*/ 158 h 167"/>
                <a:gd name="T52" fmla="*/ 692 w 1341"/>
                <a:gd name="T53" fmla="*/ 70 h 167"/>
                <a:gd name="T54" fmla="*/ 592 w 1341"/>
                <a:gd name="T55" fmla="*/ 13 h 167"/>
                <a:gd name="T56" fmla="*/ 587 w 1341"/>
                <a:gd name="T57" fmla="*/ 158 h 167"/>
                <a:gd name="T58" fmla="*/ 448 w 1341"/>
                <a:gd name="T59" fmla="*/ 13 h 167"/>
                <a:gd name="T60" fmla="*/ 439 w 1341"/>
                <a:gd name="T61" fmla="*/ 158 h 167"/>
                <a:gd name="T62" fmla="*/ 352 w 1341"/>
                <a:gd name="T63" fmla="*/ 70 h 167"/>
                <a:gd name="T64" fmla="*/ 196 w 1341"/>
                <a:gd name="T65" fmla="*/ 13 h 167"/>
                <a:gd name="T66" fmla="*/ 344 w 1341"/>
                <a:gd name="T67" fmla="*/ 158 h 167"/>
                <a:gd name="T68" fmla="*/ 196 w 1341"/>
                <a:gd name="T69" fmla="*/ 13 h 167"/>
                <a:gd name="T70" fmla="*/ 191 w 1341"/>
                <a:gd name="T71" fmla="*/ 70 h 167"/>
                <a:gd name="T72" fmla="*/ 8 w 1341"/>
                <a:gd name="T73" fmla="*/ 15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41" h="167">
                  <a:moveTo>
                    <a:pt x="600" y="167"/>
                  </a:moveTo>
                  <a:lnTo>
                    <a:pt x="1332" y="163"/>
                  </a:lnTo>
                  <a:lnTo>
                    <a:pt x="1332" y="163"/>
                  </a:lnTo>
                  <a:lnTo>
                    <a:pt x="1332" y="163"/>
                  </a:lnTo>
                  <a:lnTo>
                    <a:pt x="1336" y="163"/>
                  </a:lnTo>
                  <a:lnTo>
                    <a:pt x="1336" y="163"/>
                  </a:lnTo>
                  <a:lnTo>
                    <a:pt x="1341" y="163"/>
                  </a:lnTo>
                  <a:lnTo>
                    <a:pt x="1328" y="61"/>
                  </a:lnTo>
                  <a:lnTo>
                    <a:pt x="1101" y="61"/>
                  </a:lnTo>
                  <a:lnTo>
                    <a:pt x="1101" y="0"/>
                  </a:lnTo>
                  <a:lnTo>
                    <a:pt x="940" y="0"/>
                  </a:lnTo>
                  <a:lnTo>
                    <a:pt x="940" y="61"/>
                  </a:lnTo>
                  <a:lnTo>
                    <a:pt x="853" y="61"/>
                  </a:lnTo>
                  <a:lnTo>
                    <a:pt x="853" y="0"/>
                  </a:lnTo>
                  <a:lnTo>
                    <a:pt x="692" y="0"/>
                  </a:lnTo>
                  <a:lnTo>
                    <a:pt x="692" y="61"/>
                  </a:lnTo>
                  <a:lnTo>
                    <a:pt x="600" y="61"/>
                  </a:lnTo>
                  <a:lnTo>
                    <a:pt x="600" y="4"/>
                  </a:lnTo>
                  <a:lnTo>
                    <a:pt x="439" y="4"/>
                  </a:lnTo>
                  <a:lnTo>
                    <a:pt x="439" y="61"/>
                  </a:lnTo>
                  <a:lnTo>
                    <a:pt x="352" y="61"/>
                  </a:lnTo>
                  <a:lnTo>
                    <a:pt x="352" y="4"/>
                  </a:lnTo>
                  <a:lnTo>
                    <a:pt x="191" y="4"/>
                  </a:lnTo>
                  <a:lnTo>
                    <a:pt x="191" y="61"/>
                  </a:lnTo>
                  <a:lnTo>
                    <a:pt x="26" y="61"/>
                  </a:lnTo>
                  <a:lnTo>
                    <a:pt x="0" y="167"/>
                  </a:lnTo>
                  <a:lnTo>
                    <a:pt x="587" y="167"/>
                  </a:lnTo>
                  <a:lnTo>
                    <a:pt x="605" y="150"/>
                  </a:lnTo>
                  <a:lnTo>
                    <a:pt x="600" y="167"/>
                  </a:lnTo>
                  <a:close/>
                  <a:moveTo>
                    <a:pt x="1319" y="70"/>
                  </a:moveTo>
                  <a:lnTo>
                    <a:pt x="1332" y="154"/>
                  </a:lnTo>
                  <a:lnTo>
                    <a:pt x="1101" y="158"/>
                  </a:lnTo>
                  <a:lnTo>
                    <a:pt x="1101" y="70"/>
                  </a:lnTo>
                  <a:lnTo>
                    <a:pt x="1319" y="70"/>
                  </a:lnTo>
                  <a:close/>
                  <a:moveTo>
                    <a:pt x="949" y="8"/>
                  </a:moveTo>
                  <a:lnTo>
                    <a:pt x="1092" y="8"/>
                  </a:lnTo>
                  <a:lnTo>
                    <a:pt x="1092" y="154"/>
                  </a:lnTo>
                  <a:lnTo>
                    <a:pt x="949" y="154"/>
                  </a:lnTo>
                  <a:lnTo>
                    <a:pt x="949" y="8"/>
                  </a:lnTo>
                  <a:close/>
                  <a:moveTo>
                    <a:pt x="940" y="70"/>
                  </a:moveTo>
                  <a:lnTo>
                    <a:pt x="940" y="158"/>
                  </a:lnTo>
                  <a:lnTo>
                    <a:pt x="853" y="158"/>
                  </a:lnTo>
                  <a:lnTo>
                    <a:pt x="853" y="70"/>
                  </a:lnTo>
                  <a:lnTo>
                    <a:pt x="940" y="70"/>
                  </a:lnTo>
                  <a:close/>
                  <a:moveTo>
                    <a:pt x="696" y="8"/>
                  </a:moveTo>
                  <a:lnTo>
                    <a:pt x="844" y="8"/>
                  </a:lnTo>
                  <a:lnTo>
                    <a:pt x="844" y="154"/>
                  </a:lnTo>
                  <a:lnTo>
                    <a:pt x="696" y="154"/>
                  </a:lnTo>
                  <a:lnTo>
                    <a:pt x="696" y="8"/>
                  </a:lnTo>
                  <a:close/>
                  <a:moveTo>
                    <a:pt x="692" y="70"/>
                  </a:moveTo>
                  <a:lnTo>
                    <a:pt x="692" y="158"/>
                  </a:lnTo>
                  <a:lnTo>
                    <a:pt x="600" y="158"/>
                  </a:lnTo>
                  <a:lnTo>
                    <a:pt x="600" y="70"/>
                  </a:lnTo>
                  <a:lnTo>
                    <a:pt x="692" y="70"/>
                  </a:lnTo>
                  <a:close/>
                  <a:moveTo>
                    <a:pt x="448" y="13"/>
                  </a:moveTo>
                  <a:lnTo>
                    <a:pt x="592" y="13"/>
                  </a:lnTo>
                  <a:lnTo>
                    <a:pt x="592" y="158"/>
                  </a:lnTo>
                  <a:lnTo>
                    <a:pt x="587" y="158"/>
                  </a:lnTo>
                  <a:lnTo>
                    <a:pt x="448" y="158"/>
                  </a:lnTo>
                  <a:lnTo>
                    <a:pt x="448" y="13"/>
                  </a:lnTo>
                  <a:close/>
                  <a:moveTo>
                    <a:pt x="439" y="70"/>
                  </a:moveTo>
                  <a:lnTo>
                    <a:pt x="439" y="158"/>
                  </a:lnTo>
                  <a:lnTo>
                    <a:pt x="352" y="158"/>
                  </a:lnTo>
                  <a:lnTo>
                    <a:pt x="352" y="70"/>
                  </a:lnTo>
                  <a:lnTo>
                    <a:pt x="439" y="70"/>
                  </a:lnTo>
                  <a:close/>
                  <a:moveTo>
                    <a:pt x="196" y="13"/>
                  </a:moveTo>
                  <a:lnTo>
                    <a:pt x="344" y="13"/>
                  </a:lnTo>
                  <a:lnTo>
                    <a:pt x="344" y="158"/>
                  </a:lnTo>
                  <a:lnTo>
                    <a:pt x="196" y="158"/>
                  </a:lnTo>
                  <a:lnTo>
                    <a:pt x="196" y="13"/>
                  </a:lnTo>
                  <a:close/>
                  <a:moveTo>
                    <a:pt x="30" y="70"/>
                  </a:moveTo>
                  <a:lnTo>
                    <a:pt x="191" y="70"/>
                  </a:lnTo>
                  <a:lnTo>
                    <a:pt x="191" y="158"/>
                  </a:lnTo>
                  <a:lnTo>
                    <a:pt x="8" y="158"/>
                  </a:lnTo>
                  <a:lnTo>
                    <a:pt x="3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22">
              <a:extLst>
                <a:ext uri="{FF2B5EF4-FFF2-40B4-BE49-F238E27FC236}">
                  <a16:creationId xmlns:a16="http://schemas.microsoft.com/office/drawing/2014/main" id="{16F56B70-1518-4ADB-9770-1C87ED600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6713" y="4630738"/>
              <a:ext cx="103188" cy="176213"/>
            </a:xfrm>
            <a:custGeom>
              <a:avLst/>
              <a:gdLst>
                <a:gd name="T0" fmla="*/ 13 w 15"/>
                <a:gd name="T1" fmla="*/ 8 h 25"/>
                <a:gd name="T2" fmla="*/ 11 w 15"/>
                <a:gd name="T3" fmla="*/ 9 h 25"/>
                <a:gd name="T4" fmla="*/ 10 w 15"/>
                <a:gd name="T5" fmla="*/ 10 h 25"/>
                <a:gd name="T6" fmla="*/ 7 w 15"/>
                <a:gd name="T7" fmla="*/ 13 h 25"/>
                <a:gd name="T8" fmla="*/ 6 w 15"/>
                <a:gd name="T9" fmla="*/ 13 h 25"/>
                <a:gd name="T10" fmla="*/ 8 w 15"/>
                <a:gd name="T11" fmla="*/ 11 h 25"/>
                <a:gd name="T12" fmla="*/ 11 w 15"/>
                <a:gd name="T13" fmla="*/ 7 h 25"/>
                <a:gd name="T14" fmla="*/ 12 w 15"/>
                <a:gd name="T15" fmla="*/ 5 h 25"/>
                <a:gd name="T16" fmla="*/ 11 w 15"/>
                <a:gd name="T17" fmla="*/ 4 h 25"/>
                <a:gd name="T18" fmla="*/ 10 w 15"/>
                <a:gd name="T19" fmla="*/ 2 h 25"/>
                <a:gd name="T20" fmla="*/ 9 w 15"/>
                <a:gd name="T21" fmla="*/ 1 h 25"/>
                <a:gd name="T22" fmla="*/ 7 w 15"/>
                <a:gd name="T23" fmla="*/ 1 h 25"/>
                <a:gd name="T24" fmla="*/ 7 w 15"/>
                <a:gd name="T25" fmla="*/ 2 h 25"/>
                <a:gd name="T26" fmla="*/ 7 w 15"/>
                <a:gd name="T27" fmla="*/ 5 h 25"/>
                <a:gd name="T28" fmla="*/ 7 w 15"/>
                <a:gd name="T29" fmla="*/ 6 h 25"/>
                <a:gd name="T30" fmla="*/ 7 w 15"/>
                <a:gd name="T31" fmla="*/ 9 h 25"/>
                <a:gd name="T32" fmla="*/ 4 w 15"/>
                <a:gd name="T33" fmla="*/ 11 h 25"/>
                <a:gd name="T34" fmla="*/ 3 w 15"/>
                <a:gd name="T35" fmla="*/ 12 h 25"/>
                <a:gd name="T36" fmla="*/ 4 w 15"/>
                <a:gd name="T37" fmla="*/ 13 h 25"/>
                <a:gd name="T38" fmla="*/ 5 w 15"/>
                <a:gd name="T39" fmla="*/ 13 h 25"/>
                <a:gd name="T40" fmla="*/ 4 w 15"/>
                <a:gd name="T41" fmla="*/ 15 h 25"/>
                <a:gd name="T42" fmla="*/ 3 w 15"/>
                <a:gd name="T43" fmla="*/ 17 h 25"/>
                <a:gd name="T44" fmla="*/ 1 w 15"/>
                <a:gd name="T45" fmla="*/ 20 h 25"/>
                <a:gd name="T46" fmla="*/ 0 w 15"/>
                <a:gd name="T47" fmla="*/ 20 h 25"/>
                <a:gd name="T48" fmla="*/ 1 w 15"/>
                <a:gd name="T49" fmla="*/ 22 h 25"/>
                <a:gd name="T50" fmla="*/ 2 w 15"/>
                <a:gd name="T51" fmla="*/ 25 h 25"/>
                <a:gd name="T52" fmla="*/ 4 w 15"/>
                <a:gd name="T53" fmla="*/ 23 h 25"/>
                <a:gd name="T54" fmla="*/ 4 w 15"/>
                <a:gd name="T55" fmla="*/ 22 h 25"/>
                <a:gd name="T56" fmla="*/ 3 w 15"/>
                <a:gd name="T57" fmla="*/ 20 h 25"/>
                <a:gd name="T58" fmla="*/ 5 w 15"/>
                <a:gd name="T59" fmla="*/ 18 h 25"/>
                <a:gd name="T60" fmla="*/ 6 w 15"/>
                <a:gd name="T61" fmla="*/ 20 h 25"/>
                <a:gd name="T62" fmla="*/ 7 w 15"/>
                <a:gd name="T63" fmla="*/ 21 h 25"/>
                <a:gd name="T64" fmla="*/ 6 w 15"/>
                <a:gd name="T65" fmla="*/ 22 h 25"/>
                <a:gd name="T66" fmla="*/ 7 w 15"/>
                <a:gd name="T67" fmla="*/ 23 h 25"/>
                <a:gd name="T68" fmla="*/ 8 w 15"/>
                <a:gd name="T69" fmla="*/ 24 h 25"/>
                <a:gd name="T70" fmla="*/ 9 w 15"/>
                <a:gd name="T71" fmla="*/ 23 h 25"/>
                <a:gd name="T72" fmla="*/ 11 w 15"/>
                <a:gd name="T73" fmla="*/ 21 h 25"/>
                <a:gd name="T74" fmla="*/ 13 w 15"/>
                <a:gd name="T75" fmla="*/ 22 h 25"/>
                <a:gd name="T76" fmla="*/ 14 w 15"/>
                <a:gd name="T77" fmla="*/ 18 h 25"/>
                <a:gd name="T78" fmla="*/ 14 w 15"/>
                <a:gd name="T79" fmla="*/ 17 h 25"/>
                <a:gd name="T80" fmla="*/ 14 w 15"/>
                <a:gd name="T81" fmla="*/ 13 h 25"/>
                <a:gd name="T82" fmla="*/ 15 w 15"/>
                <a:gd name="T83" fmla="*/ 10 h 25"/>
                <a:gd name="T84" fmla="*/ 14 w 15"/>
                <a:gd name="T85" fmla="*/ 8 h 25"/>
                <a:gd name="T86" fmla="*/ 8 w 15"/>
                <a:gd name="T87" fmla="*/ 15 h 25"/>
                <a:gd name="T88" fmla="*/ 8 w 15"/>
                <a:gd name="T89" fmla="*/ 17 h 25"/>
                <a:gd name="T90" fmla="*/ 7 w 15"/>
                <a:gd name="T91" fmla="*/ 18 h 25"/>
                <a:gd name="T92" fmla="*/ 7 w 15"/>
                <a:gd name="T93" fmla="*/ 16 h 25"/>
                <a:gd name="T94" fmla="*/ 7 w 15"/>
                <a:gd name="T95" fmla="*/ 14 h 25"/>
                <a:gd name="T96" fmla="*/ 8 w 15"/>
                <a:gd name="T97" fmla="*/ 14 h 25"/>
                <a:gd name="T98" fmla="*/ 9 w 15"/>
                <a:gd name="T99" fmla="*/ 14 h 25"/>
                <a:gd name="T100" fmla="*/ 11 w 15"/>
                <a:gd name="T101" fmla="*/ 14 h 25"/>
                <a:gd name="T102" fmla="*/ 11 w 15"/>
                <a:gd name="T103" fmla="*/ 16 h 25"/>
                <a:gd name="T104" fmla="*/ 11 w 15"/>
                <a:gd name="T105" fmla="*/ 20 h 25"/>
                <a:gd name="T106" fmla="*/ 10 w 15"/>
                <a:gd name="T107" fmla="*/ 19 h 25"/>
                <a:gd name="T108" fmla="*/ 9 w 15"/>
                <a:gd name="T109" fmla="*/ 18 h 25"/>
                <a:gd name="T110" fmla="*/ 9 w 15"/>
                <a:gd name="T111" fmla="*/ 16 h 25"/>
                <a:gd name="T112" fmla="*/ 10 w 15"/>
                <a:gd name="T113" fmla="*/ 13 h 25"/>
                <a:gd name="T114" fmla="*/ 10 w 15"/>
                <a:gd name="T115" fmla="*/ 11 h 25"/>
                <a:gd name="T116" fmla="*/ 12 w 15"/>
                <a:gd name="T117" fmla="*/ 10 h 25"/>
                <a:gd name="T118" fmla="*/ 11 w 15"/>
                <a:gd name="T119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" h="25"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2" y="8"/>
                    <a:pt x="12" y="8"/>
                  </a:cubicBezTo>
                  <a:cubicBezTo>
                    <a:pt x="12" y="8"/>
                    <a:pt x="11" y="8"/>
                    <a:pt x="11" y="9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1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7" y="14"/>
                    <a:pt x="7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8"/>
                    <a:pt x="11" y="7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1" y="5"/>
                    <a:pt x="11" y="6"/>
                    <a:pt x="10" y="5"/>
                  </a:cubicBezTo>
                  <a:cubicBezTo>
                    <a:pt x="10" y="5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9"/>
                    <a:pt x="6" y="9"/>
                    <a:pt x="6" y="9"/>
                  </a:cubicBezTo>
                  <a:cubicBezTo>
                    <a:pt x="5" y="10"/>
                    <a:pt x="4" y="11"/>
                    <a:pt x="4" y="11"/>
                  </a:cubicBezTo>
                  <a:cubicBezTo>
                    <a:pt x="4" y="11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3"/>
                    <a:pt x="6" y="14"/>
                    <a:pt x="6" y="14"/>
                  </a:cubicBezTo>
                  <a:cubicBezTo>
                    <a:pt x="6" y="15"/>
                    <a:pt x="5" y="15"/>
                    <a:pt x="4" y="15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4" y="16"/>
                    <a:pt x="4" y="17"/>
                    <a:pt x="3" y="17"/>
                  </a:cubicBezTo>
                  <a:cubicBezTo>
                    <a:pt x="3" y="17"/>
                    <a:pt x="3" y="18"/>
                    <a:pt x="3" y="18"/>
                  </a:cubicBezTo>
                  <a:cubicBezTo>
                    <a:pt x="2" y="19"/>
                    <a:pt x="2" y="19"/>
                    <a:pt x="1" y="20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1" y="21"/>
                    <a:pt x="1" y="22"/>
                    <a:pt x="1" y="22"/>
                  </a:cubicBezTo>
                  <a:cubicBezTo>
                    <a:pt x="1" y="23"/>
                    <a:pt x="1" y="23"/>
                    <a:pt x="1" y="24"/>
                  </a:cubicBezTo>
                  <a:cubicBezTo>
                    <a:pt x="2" y="24"/>
                    <a:pt x="2" y="24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2"/>
                    <a:pt x="4" y="22"/>
                  </a:cubicBezTo>
                  <a:cubicBezTo>
                    <a:pt x="3" y="22"/>
                    <a:pt x="2" y="22"/>
                    <a:pt x="2" y="21"/>
                  </a:cubicBezTo>
                  <a:cubicBezTo>
                    <a:pt x="2" y="21"/>
                    <a:pt x="3" y="20"/>
                    <a:pt x="3" y="20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5" y="19"/>
                    <a:pt x="5" y="18"/>
                    <a:pt x="5" y="18"/>
                  </a:cubicBezTo>
                  <a:cubicBezTo>
                    <a:pt x="5" y="18"/>
                    <a:pt x="6" y="18"/>
                    <a:pt x="6" y="19"/>
                  </a:cubicBezTo>
                  <a:cubicBezTo>
                    <a:pt x="6" y="19"/>
                    <a:pt x="5" y="19"/>
                    <a:pt x="6" y="20"/>
                  </a:cubicBezTo>
                  <a:cubicBezTo>
                    <a:pt x="6" y="20"/>
                    <a:pt x="6" y="19"/>
                    <a:pt x="6" y="19"/>
                  </a:cubicBezTo>
                  <a:cubicBezTo>
                    <a:pt x="7" y="19"/>
                    <a:pt x="7" y="21"/>
                    <a:pt x="7" y="21"/>
                  </a:cubicBezTo>
                  <a:cubicBezTo>
                    <a:pt x="6" y="21"/>
                    <a:pt x="6" y="21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3"/>
                    <a:pt x="7" y="23"/>
                  </a:cubicBezTo>
                  <a:cubicBezTo>
                    <a:pt x="7" y="23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10" y="20"/>
                    <a:pt x="10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3" y="22"/>
                  </a:cubicBezTo>
                  <a:cubicBezTo>
                    <a:pt x="13" y="21"/>
                    <a:pt x="14" y="21"/>
                    <a:pt x="14" y="20"/>
                  </a:cubicBezTo>
                  <a:cubicBezTo>
                    <a:pt x="14" y="20"/>
                    <a:pt x="14" y="19"/>
                    <a:pt x="14" y="18"/>
                  </a:cubicBezTo>
                  <a:cubicBezTo>
                    <a:pt x="14" y="18"/>
                    <a:pt x="14" y="18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5"/>
                    <a:pt x="14" y="15"/>
                  </a:cubicBezTo>
                  <a:cubicBezTo>
                    <a:pt x="14" y="14"/>
                    <a:pt x="14" y="13"/>
                    <a:pt x="14" y="13"/>
                  </a:cubicBezTo>
                  <a:cubicBezTo>
                    <a:pt x="14" y="12"/>
                    <a:pt x="15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4" y="9"/>
                  </a:cubicBezTo>
                  <a:cubicBezTo>
                    <a:pt x="14" y="9"/>
                    <a:pt x="14" y="9"/>
                    <a:pt x="14" y="8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7"/>
                  </a:cubicBezTo>
                  <a:cubicBezTo>
                    <a:pt x="8" y="17"/>
                    <a:pt x="8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7"/>
                    <a:pt x="7" y="17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5"/>
                    <a:pt x="7" y="15"/>
                  </a:cubicBezTo>
                  <a:cubicBezTo>
                    <a:pt x="7" y="15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8" y="13"/>
                    <a:pt x="8" y="14"/>
                    <a:pt x="9" y="14"/>
                  </a:cubicBezTo>
                  <a:cubicBezTo>
                    <a:pt x="8" y="14"/>
                    <a:pt x="8" y="14"/>
                    <a:pt x="8" y="15"/>
                  </a:cubicBezTo>
                  <a:close/>
                  <a:moveTo>
                    <a:pt x="11" y="14"/>
                  </a:moveTo>
                  <a:cubicBezTo>
                    <a:pt x="11" y="14"/>
                    <a:pt x="11" y="14"/>
                    <a:pt x="11" y="15"/>
                  </a:cubicBezTo>
                  <a:cubicBezTo>
                    <a:pt x="11" y="15"/>
                    <a:pt x="11" y="15"/>
                    <a:pt x="11" y="16"/>
                  </a:cubicBezTo>
                  <a:cubicBezTo>
                    <a:pt x="11" y="16"/>
                    <a:pt x="11" y="16"/>
                    <a:pt x="11" y="17"/>
                  </a:cubicBezTo>
                  <a:cubicBezTo>
                    <a:pt x="11" y="18"/>
                    <a:pt x="11" y="19"/>
                    <a:pt x="11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9" y="20"/>
                    <a:pt x="10" y="19"/>
                    <a:pt x="10" y="19"/>
                  </a:cubicBezTo>
                  <a:cubicBezTo>
                    <a:pt x="10" y="18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0" y="13"/>
                  </a:cubicBezTo>
                  <a:cubicBezTo>
                    <a:pt x="10" y="13"/>
                    <a:pt x="10" y="12"/>
                    <a:pt x="9" y="12"/>
                  </a:cubicBezTo>
                  <a:cubicBezTo>
                    <a:pt x="9" y="12"/>
                    <a:pt x="10" y="11"/>
                    <a:pt x="10" y="11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3">
              <a:extLst>
                <a:ext uri="{FF2B5EF4-FFF2-40B4-BE49-F238E27FC236}">
                  <a16:creationId xmlns:a16="http://schemas.microsoft.com/office/drawing/2014/main" id="{4025CEF3-D826-4170-9033-0B1D45850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0463" y="4652963"/>
              <a:ext cx="90488" cy="125413"/>
            </a:xfrm>
            <a:custGeom>
              <a:avLst/>
              <a:gdLst>
                <a:gd name="T0" fmla="*/ 11 w 13"/>
                <a:gd name="T1" fmla="*/ 7 h 18"/>
                <a:gd name="T2" fmla="*/ 13 w 13"/>
                <a:gd name="T3" fmla="*/ 6 h 18"/>
                <a:gd name="T4" fmla="*/ 13 w 13"/>
                <a:gd name="T5" fmla="*/ 5 h 18"/>
                <a:gd name="T6" fmla="*/ 12 w 13"/>
                <a:gd name="T7" fmla="*/ 5 h 18"/>
                <a:gd name="T8" fmla="*/ 11 w 13"/>
                <a:gd name="T9" fmla="*/ 5 h 18"/>
                <a:gd name="T10" fmla="*/ 11 w 13"/>
                <a:gd name="T11" fmla="*/ 5 h 18"/>
                <a:gd name="T12" fmla="*/ 11 w 13"/>
                <a:gd name="T13" fmla="*/ 6 h 18"/>
                <a:gd name="T14" fmla="*/ 10 w 13"/>
                <a:gd name="T15" fmla="*/ 6 h 18"/>
                <a:gd name="T16" fmla="*/ 9 w 13"/>
                <a:gd name="T17" fmla="*/ 7 h 18"/>
                <a:gd name="T18" fmla="*/ 8 w 13"/>
                <a:gd name="T19" fmla="*/ 7 h 18"/>
                <a:gd name="T20" fmla="*/ 8 w 13"/>
                <a:gd name="T21" fmla="*/ 5 h 18"/>
                <a:gd name="T22" fmla="*/ 8 w 13"/>
                <a:gd name="T23" fmla="*/ 4 h 18"/>
                <a:gd name="T24" fmla="*/ 9 w 13"/>
                <a:gd name="T25" fmla="*/ 3 h 18"/>
                <a:gd name="T26" fmla="*/ 9 w 13"/>
                <a:gd name="T27" fmla="*/ 2 h 18"/>
                <a:gd name="T28" fmla="*/ 9 w 13"/>
                <a:gd name="T29" fmla="*/ 1 h 18"/>
                <a:gd name="T30" fmla="*/ 8 w 13"/>
                <a:gd name="T31" fmla="*/ 1 h 18"/>
                <a:gd name="T32" fmla="*/ 7 w 13"/>
                <a:gd name="T33" fmla="*/ 0 h 18"/>
                <a:gd name="T34" fmla="*/ 6 w 13"/>
                <a:gd name="T35" fmla="*/ 1 h 18"/>
                <a:gd name="T36" fmla="*/ 7 w 13"/>
                <a:gd name="T37" fmla="*/ 2 h 18"/>
                <a:gd name="T38" fmla="*/ 6 w 13"/>
                <a:gd name="T39" fmla="*/ 5 h 18"/>
                <a:gd name="T40" fmla="*/ 6 w 13"/>
                <a:gd name="T41" fmla="*/ 7 h 18"/>
                <a:gd name="T42" fmla="*/ 6 w 13"/>
                <a:gd name="T43" fmla="*/ 8 h 18"/>
                <a:gd name="T44" fmla="*/ 6 w 13"/>
                <a:gd name="T45" fmla="*/ 8 h 18"/>
                <a:gd name="T46" fmla="*/ 5 w 13"/>
                <a:gd name="T47" fmla="*/ 9 h 18"/>
                <a:gd name="T48" fmla="*/ 2 w 13"/>
                <a:gd name="T49" fmla="*/ 9 h 18"/>
                <a:gd name="T50" fmla="*/ 2 w 13"/>
                <a:gd name="T51" fmla="*/ 10 h 18"/>
                <a:gd name="T52" fmla="*/ 1 w 13"/>
                <a:gd name="T53" fmla="*/ 10 h 18"/>
                <a:gd name="T54" fmla="*/ 1 w 13"/>
                <a:gd name="T55" fmla="*/ 10 h 18"/>
                <a:gd name="T56" fmla="*/ 2 w 13"/>
                <a:gd name="T57" fmla="*/ 12 h 18"/>
                <a:gd name="T58" fmla="*/ 2 w 13"/>
                <a:gd name="T59" fmla="*/ 12 h 18"/>
                <a:gd name="T60" fmla="*/ 3 w 13"/>
                <a:gd name="T61" fmla="*/ 12 h 18"/>
                <a:gd name="T62" fmla="*/ 3 w 13"/>
                <a:gd name="T63" fmla="*/ 11 h 18"/>
                <a:gd name="T64" fmla="*/ 5 w 13"/>
                <a:gd name="T65" fmla="*/ 10 h 18"/>
                <a:gd name="T66" fmla="*/ 6 w 13"/>
                <a:gd name="T67" fmla="*/ 9 h 18"/>
                <a:gd name="T68" fmla="*/ 6 w 13"/>
                <a:gd name="T69" fmla="*/ 10 h 18"/>
                <a:gd name="T70" fmla="*/ 6 w 13"/>
                <a:gd name="T71" fmla="*/ 11 h 18"/>
                <a:gd name="T72" fmla="*/ 6 w 13"/>
                <a:gd name="T73" fmla="*/ 11 h 18"/>
                <a:gd name="T74" fmla="*/ 4 w 13"/>
                <a:gd name="T75" fmla="*/ 14 h 18"/>
                <a:gd name="T76" fmla="*/ 2 w 13"/>
                <a:gd name="T77" fmla="*/ 16 h 18"/>
                <a:gd name="T78" fmla="*/ 1 w 13"/>
                <a:gd name="T79" fmla="*/ 16 h 18"/>
                <a:gd name="T80" fmla="*/ 0 w 13"/>
                <a:gd name="T81" fmla="*/ 17 h 18"/>
                <a:gd name="T82" fmla="*/ 2 w 13"/>
                <a:gd name="T83" fmla="*/ 17 h 18"/>
                <a:gd name="T84" fmla="*/ 2 w 13"/>
                <a:gd name="T85" fmla="*/ 17 h 18"/>
                <a:gd name="T86" fmla="*/ 4 w 13"/>
                <a:gd name="T87" fmla="*/ 16 h 18"/>
                <a:gd name="T88" fmla="*/ 5 w 13"/>
                <a:gd name="T89" fmla="*/ 15 h 18"/>
                <a:gd name="T90" fmla="*/ 6 w 13"/>
                <a:gd name="T91" fmla="*/ 14 h 18"/>
                <a:gd name="T92" fmla="*/ 7 w 13"/>
                <a:gd name="T93" fmla="*/ 12 h 18"/>
                <a:gd name="T94" fmla="*/ 7 w 13"/>
                <a:gd name="T95" fmla="*/ 11 h 18"/>
                <a:gd name="T96" fmla="*/ 8 w 13"/>
                <a:gd name="T97" fmla="*/ 8 h 18"/>
                <a:gd name="T98" fmla="*/ 9 w 13"/>
                <a:gd name="T99" fmla="*/ 8 h 18"/>
                <a:gd name="T100" fmla="*/ 11 w 13"/>
                <a:gd name="T101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" h="18">
                  <a:moveTo>
                    <a:pt x="11" y="7"/>
                  </a:moveTo>
                  <a:cubicBezTo>
                    <a:pt x="12" y="7"/>
                    <a:pt x="12" y="7"/>
                    <a:pt x="13" y="6"/>
                  </a:cubicBezTo>
                  <a:cubicBezTo>
                    <a:pt x="13" y="6"/>
                    <a:pt x="13" y="6"/>
                    <a:pt x="13" y="5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5"/>
                    <a:pt x="11" y="5"/>
                    <a:pt x="11" y="6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9" y="4"/>
                    <a:pt x="8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6" y="1"/>
                    <a:pt x="6" y="1"/>
                  </a:cubicBezTo>
                  <a:cubicBezTo>
                    <a:pt x="6" y="1"/>
                    <a:pt x="6" y="2"/>
                    <a:pt x="7" y="2"/>
                  </a:cubicBezTo>
                  <a:cubicBezTo>
                    <a:pt x="7" y="3"/>
                    <a:pt x="7" y="4"/>
                    <a:pt x="6" y="5"/>
                  </a:cubicBezTo>
                  <a:cubicBezTo>
                    <a:pt x="6" y="6"/>
                    <a:pt x="6" y="6"/>
                    <a:pt x="6" y="7"/>
                  </a:cubicBezTo>
                  <a:cubicBezTo>
                    <a:pt x="6" y="7"/>
                    <a:pt x="7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3" y="12"/>
                    <a:pt x="3" y="12"/>
                    <a:pt x="3" y="11"/>
                  </a:cubicBezTo>
                  <a:cubicBezTo>
                    <a:pt x="4" y="11"/>
                    <a:pt x="5" y="11"/>
                    <a:pt x="5" y="10"/>
                  </a:cubicBezTo>
                  <a:cubicBezTo>
                    <a:pt x="5" y="10"/>
                    <a:pt x="5" y="9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4" y="14"/>
                  </a:cubicBezTo>
                  <a:cubicBezTo>
                    <a:pt x="3" y="15"/>
                    <a:pt x="3" y="15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1" y="18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3" y="17"/>
                    <a:pt x="4" y="16"/>
                    <a:pt x="4" y="16"/>
                  </a:cubicBezTo>
                  <a:cubicBezTo>
                    <a:pt x="5" y="16"/>
                    <a:pt x="5" y="16"/>
                    <a:pt x="5" y="15"/>
                  </a:cubicBezTo>
                  <a:cubicBezTo>
                    <a:pt x="5" y="15"/>
                    <a:pt x="6" y="15"/>
                    <a:pt x="6" y="14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10" y="7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24">
              <a:extLst>
                <a:ext uri="{FF2B5EF4-FFF2-40B4-BE49-F238E27FC236}">
                  <a16:creationId xmlns:a16="http://schemas.microsoft.com/office/drawing/2014/main" id="{513D1F6D-7FF7-4D99-A04D-5F075376E8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16025" y="4714875"/>
              <a:ext cx="55563" cy="49213"/>
            </a:xfrm>
            <a:custGeom>
              <a:avLst/>
              <a:gdLst>
                <a:gd name="T0" fmla="*/ 5 w 8"/>
                <a:gd name="T1" fmla="*/ 5 h 7"/>
                <a:gd name="T2" fmla="*/ 4 w 8"/>
                <a:gd name="T3" fmla="*/ 3 h 7"/>
                <a:gd name="T4" fmla="*/ 3 w 8"/>
                <a:gd name="T5" fmla="*/ 3 h 7"/>
                <a:gd name="T6" fmla="*/ 2 w 8"/>
                <a:gd name="T7" fmla="*/ 2 h 7"/>
                <a:gd name="T8" fmla="*/ 2 w 8"/>
                <a:gd name="T9" fmla="*/ 2 h 7"/>
                <a:gd name="T10" fmla="*/ 1 w 8"/>
                <a:gd name="T11" fmla="*/ 1 h 7"/>
                <a:gd name="T12" fmla="*/ 0 w 8"/>
                <a:gd name="T13" fmla="*/ 0 h 7"/>
                <a:gd name="T14" fmla="*/ 1 w 8"/>
                <a:gd name="T15" fmla="*/ 1 h 7"/>
                <a:gd name="T16" fmla="*/ 1 w 8"/>
                <a:gd name="T17" fmla="*/ 3 h 7"/>
                <a:gd name="T18" fmla="*/ 2 w 8"/>
                <a:gd name="T19" fmla="*/ 4 h 7"/>
                <a:gd name="T20" fmla="*/ 3 w 8"/>
                <a:gd name="T21" fmla="*/ 5 h 7"/>
                <a:gd name="T22" fmla="*/ 3 w 8"/>
                <a:gd name="T23" fmla="*/ 6 h 7"/>
                <a:gd name="T24" fmla="*/ 5 w 8"/>
                <a:gd name="T25" fmla="*/ 7 h 7"/>
                <a:gd name="T26" fmla="*/ 6 w 8"/>
                <a:gd name="T27" fmla="*/ 7 h 7"/>
                <a:gd name="T28" fmla="*/ 6 w 8"/>
                <a:gd name="T29" fmla="*/ 7 h 7"/>
                <a:gd name="T30" fmla="*/ 7 w 8"/>
                <a:gd name="T31" fmla="*/ 6 h 7"/>
                <a:gd name="T32" fmla="*/ 8 w 8"/>
                <a:gd name="T33" fmla="*/ 6 h 7"/>
                <a:gd name="T34" fmla="*/ 6 w 8"/>
                <a:gd name="T35" fmla="*/ 5 h 7"/>
                <a:gd name="T36" fmla="*/ 5 w 8"/>
                <a:gd name="T3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5" y="4"/>
                    <a:pt x="4" y="4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4" y="6"/>
                    <a:pt x="4" y="7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25">
              <a:extLst>
                <a:ext uri="{FF2B5EF4-FFF2-40B4-BE49-F238E27FC236}">
                  <a16:creationId xmlns:a16="http://schemas.microsoft.com/office/drawing/2014/main" id="{B41C7A2E-1A9A-4725-9CDC-368B8472D4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62100" y="4638675"/>
              <a:ext cx="96838" cy="168275"/>
            </a:xfrm>
            <a:custGeom>
              <a:avLst/>
              <a:gdLst>
                <a:gd name="T0" fmla="*/ 12 w 14"/>
                <a:gd name="T1" fmla="*/ 5 h 24"/>
                <a:gd name="T2" fmla="*/ 14 w 14"/>
                <a:gd name="T3" fmla="*/ 2 h 24"/>
                <a:gd name="T4" fmla="*/ 13 w 14"/>
                <a:gd name="T5" fmla="*/ 1 h 24"/>
                <a:gd name="T6" fmla="*/ 11 w 14"/>
                <a:gd name="T7" fmla="*/ 4 h 24"/>
                <a:gd name="T8" fmla="*/ 10 w 14"/>
                <a:gd name="T9" fmla="*/ 5 h 24"/>
                <a:gd name="T10" fmla="*/ 9 w 14"/>
                <a:gd name="T11" fmla="*/ 7 h 24"/>
                <a:gd name="T12" fmla="*/ 10 w 14"/>
                <a:gd name="T13" fmla="*/ 9 h 24"/>
                <a:gd name="T14" fmla="*/ 8 w 14"/>
                <a:gd name="T15" fmla="*/ 6 h 24"/>
                <a:gd name="T16" fmla="*/ 9 w 14"/>
                <a:gd name="T17" fmla="*/ 3 h 24"/>
                <a:gd name="T18" fmla="*/ 9 w 14"/>
                <a:gd name="T19" fmla="*/ 0 h 24"/>
                <a:gd name="T20" fmla="*/ 7 w 14"/>
                <a:gd name="T21" fmla="*/ 2 h 24"/>
                <a:gd name="T22" fmla="*/ 5 w 14"/>
                <a:gd name="T23" fmla="*/ 5 h 24"/>
                <a:gd name="T24" fmla="*/ 3 w 14"/>
                <a:gd name="T25" fmla="*/ 6 h 24"/>
                <a:gd name="T26" fmla="*/ 4 w 14"/>
                <a:gd name="T27" fmla="*/ 8 h 24"/>
                <a:gd name="T28" fmla="*/ 2 w 14"/>
                <a:gd name="T29" fmla="*/ 8 h 24"/>
                <a:gd name="T30" fmla="*/ 2 w 14"/>
                <a:gd name="T31" fmla="*/ 11 h 24"/>
                <a:gd name="T32" fmla="*/ 4 w 14"/>
                <a:gd name="T33" fmla="*/ 11 h 24"/>
                <a:gd name="T34" fmla="*/ 5 w 14"/>
                <a:gd name="T35" fmla="*/ 9 h 24"/>
                <a:gd name="T36" fmla="*/ 5 w 14"/>
                <a:gd name="T37" fmla="*/ 11 h 24"/>
                <a:gd name="T38" fmla="*/ 9 w 14"/>
                <a:gd name="T39" fmla="*/ 9 h 24"/>
                <a:gd name="T40" fmla="*/ 7 w 14"/>
                <a:gd name="T41" fmla="*/ 12 h 24"/>
                <a:gd name="T42" fmla="*/ 4 w 14"/>
                <a:gd name="T43" fmla="*/ 13 h 24"/>
                <a:gd name="T44" fmla="*/ 5 w 14"/>
                <a:gd name="T45" fmla="*/ 14 h 24"/>
                <a:gd name="T46" fmla="*/ 9 w 14"/>
                <a:gd name="T47" fmla="*/ 11 h 24"/>
                <a:gd name="T48" fmla="*/ 8 w 14"/>
                <a:gd name="T49" fmla="*/ 15 h 24"/>
                <a:gd name="T50" fmla="*/ 6 w 14"/>
                <a:gd name="T51" fmla="*/ 18 h 24"/>
                <a:gd name="T52" fmla="*/ 4 w 14"/>
                <a:gd name="T53" fmla="*/ 20 h 24"/>
                <a:gd name="T54" fmla="*/ 0 w 14"/>
                <a:gd name="T55" fmla="*/ 22 h 24"/>
                <a:gd name="T56" fmla="*/ 4 w 14"/>
                <a:gd name="T57" fmla="*/ 21 h 24"/>
                <a:gd name="T58" fmla="*/ 8 w 14"/>
                <a:gd name="T59" fmla="*/ 18 h 24"/>
                <a:gd name="T60" fmla="*/ 8 w 14"/>
                <a:gd name="T61" fmla="*/ 22 h 24"/>
                <a:gd name="T62" fmla="*/ 6 w 14"/>
                <a:gd name="T63" fmla="*/ 23 h 24"/>
                <a:gd name="T64" fmla="*/ 9 w 14"/>
                <a:gd name="T65" fmla="*/ 23 h 24"/>
                <a:gd name="T66" fmla="*/ 11 w 14"/>
                <a:gd name="T67" fmla="*/ 21 h 24"/>
                <a:gd name="T68" fmla="*/ 9 w 14"/>
                <a:gd name="T69" fmla="*/ 18 h 24"/>
                <a:gd name="T70" fmla="*/ 11 w 14"/>
                <a:gd name="T71" fmla="*/ 17 h 24"/>
                <a:gd name="T72" fmla="*/ 9 w 14"/>
                <a:gd name="T73" fmla="*/ 14 h 24"/>
                <a:gd name="T74" fmla="*/ 14 w 14"/>
                <a:gd name="T75" fmla="*/ 9 h 24"/>
                <a:gd name="T76" fmla="*/ 11 w 14"/>
                <a:gd name="T77" fmla="*/ 9 h 24"/>
                <a:gd name="T78" fmla="*/ 12 w 14"/>
                <a:gd name="T79" fmla="*/ 6 h 24"/>
                <a:gd name="T80" fmla="*/ 5 w 14"/>
                <a:gd name="T81" fmla="*/ 6 h 24"/>
                <a:gd name="T82" fmla="*/ 7 w 14"/>
                <a:gd name="T83" fmla="*/ 8 h 24"/>
                <a:gd name="T84" fmla="*/ 7 w 14"/>
                <a:gd name="T8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" h="24"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ubicBezTo>
                    <a:pt x="12" y="5"/>
                    <a:pt x="13" y="4"/>
                    <a:pt x="13" y="3"/>
                  </a:cubicBezTo>
                  <a:cubicBezTo>
                    <a:pt x="13" y="3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4" y="2"/>
                    <a:pt x="14" y="2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4"/>
                    <a:pt x="11" y="4"/>
                  </a:cubicBezTo>
                  <a:cubicBezTo>
                    <a:pt x="11" y="5"/>
                    <a:pt x="11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9" y="5"/>
                    <a:pt x="9" y="5"/>
                    <a:pt x="9" y="6"/>
                  </a:cubicBezTo>
                  <a:cubicBezTo>
                    <a:pt x="9" y="6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9"/>
                    <a:pt x="10" y="9"/>
                  </a:cubicBezTo>
                  <a:cubicBezTo>
                    <a:pt x="10" y="9"/>
                    <a:pt x="9" y="9"/>
                    <a:pt x="8" y="9"/>
                  </a:cubicBezTo>
                  <a:cubicBezTo>
                    <a:pt x="8" y="8"/>
                    <a:pt x="7" y="7"/>
                    <a:pt x="8" y="7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3"/>
                    <a:pt x="10" y="2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1"/>
                    <a:pt x="10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4" y="8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2"/>
                    <a:pt x="3" y="12"/>
                  </a:cubicBezTo>
                  <a:cubicBezTo>
                    <a:pt x="4" y="12"/>
                    <a:pt x="4" y="11"/>
                    <a:pt x="4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9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6" y="10"/>
                    <a:pt x="5" y="10"/>
                    <a:pt x="5" y="11"/>
                  </a:cubicBezTo>
                  <a:cubicBezTo>
                    <a:pt x="5" y="11"/>
                    <a:pt x="6" y="10"/>
                    <a:pt x="6" y="10"/>
                  </a:cubicBezTo>
                  <a:cubicBezTo>
                    <a:pt x="6" y="10"/>
                    <a:pt x="6" y="9"/>
                    <a:pt x="7" y="9"/>
                  </a:cubicBezTo>
                  <a:cubicBezTo>
                    <a:pt x="7" y="10"/>
                    <a:pt x="8" y="10"/>
                    <a:pt x="9" y="9"/>
                  </a:cubicBezTo>
                  <a:cubicBezTo>
                    <a:pt x="9" y="9"/>
                    <a:pt x="9" y="10"/>
                    <a:pt x="9" y="10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7" y="11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4" y="13"/>
                  </a:cubicBezTo>
                  <a:cubicBezTo>
                    <a:pt x="4" y="13"/>
                    <a:pt x="3" y="14"/>
                    <a:pt x="3" y="14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5" y="15"/>
                    <a:pt x="5" y="14"/>
                    <a:pt x="5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7" y="13"/>
                    <a:pt x="7" y="13"/>
                    <a:pt x="8" y="12"/>
                  </a:cubicBezTo>
                  <a:cubicBezTo>
                    <a:pt x="8" y="12"/>
                    <a:pt x="8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9" y="13"/>
                    <a:pt x="9" y="14"/>
                    <a:pt x="7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5" y="18"/>
                    <a:pt x="5" y="18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1"/>
                    <a:pt x="0" y="21"/>
                    <a:pt x="0" y="22"/>
                  </a:cubicBezTo>
                  <a:cubicBezTo>
                    <a:pt x="1" y="23"/>
                    <a:pt x="2" y="22"/>
                    <a:pt x="3" y="23"/>
                  </a:cubicBezTo>
                  <a:cubicBezTo>
                    <a:pt x="3" y="22"/>
                    <a:pt x="3" y="22"/>
                    <a:pt x="4" y="22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5" y="21"/>
                    <a:pt x="6" y="20"/>
                    <a:pt x="6" y="20"/>
                  </a:cubicBezTo>
                  <a:cubicBezTo>
                    <a:pt x="6" y="19"/>
                    <a:pt x="7" y="19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8" y="19"/>
                    <a:pt x="8" y="20"/>
                  </a:cubicBezTo>
                  <a:cubicBezTo>
                    <a:pt x="8" y="21"/>
                    <a:pt x="9" y="21"/>
                    <a:pt x="9" y="21"/>
                  </a:cubicBezTo>
                  <a:cubicBezTo>
                    <a:pt x="9" y="22"/>
                    <a:pt x="8" y="21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6" y="22"/>
                    <a:pt x="5" y="22"/>
                  </a:cubicBezTo>
                  <a:cubicBezTo>
                    <a:pt x="5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8" y="23"/>
                    <a:pt x="8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10" y="24"/>
                    <a:pt x="10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2" y="22"/>
                    <a:pt x="11" y="22"/>
                    <a:pt x="11" y="21"/>
                  </a:cubicBezTo>
                  <a:cubicBezTo>
                    <a:pt x="10" y="21"/>
                    <a:pt x="10" y="20"/>
                    <a:pt x="10" y="20"/>
                  </a:cubicBezTo>
                  <a:cubicBezTo>
                    <a:pt x="10" y="20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7"/>
                    <a:pt x="9" y="17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5"/>
                    <a:pt x="11" y="15"/>
                    <a:pt x="11" y="15"/>
                  </a:cubicBezTo>
                  <a:cubicBezTo>
                    <a:pt x="11" y="14"/>
                    <a:pt x="10" y="14"/>
                    <a:pt x="9" y="14"/>
                  </a:cubicBezTo>
                  <a:cubicBezTo>
                    <a:pt x="10" y="13"/>
                    <a:pt x="10" y="12"/>
                    <a:pt x="11" y="12"/>
                  </a:cubicBezTo>
                  <a:cubicBezTo>
                    <a:pt x="11" y="12"/>
                    <a:pt x="12" y="12"/>
                    <a:pt x="12" y="11"/>
                  </a:cubicBezTo>
                  <a:cubicBezTo>
                    <a:pt x="13" y="11"/>
                    <a:pt x="13" y="9"/>
                    <a:pt x="14" y="9"/>
                  </a:cubicBezTo>
                  <a:cubicBezTo>
                    <a:pt x="13" y="9"/>
                    <a:pt x="14" y="9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2" y="8"/>
                    <a:pt x="12" y="8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2" y="6"/>
                  </a:cubicBezTo>
                  <a:close/>
                  <a:moveTo>
                    <a:pt x="5" y="8"/>
                  </a:moveTo>
                  <a:cubicBezTo>
                    <a:pt x="4" y="7"/>
                    <a:pt x="4" y="7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7"/>
                    <a:pt x="5" y="7"/>
                    <a:pt x="5" y="8"/>
                  </a:cubicBezTo>
                  <a:close/>
                  <a:moveTo>
                    <a:pt x="7" y="8"/>
                  </a:moveTo>
                  <a:cubicBezTo>
                    <a:pt x="6" y="8"/>
                    <a:pt x="6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6"/>
                    <a:pt x="7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26">
              <a:extLst>
                <a:ext uri="{FF2B5EF4-FFF2-40B4-BE49-F238E27FC236}">
                  <a16:creationId xmlns:a16="http://schemas.microsoft.com/office/drawing/2014/main" id="{117E69DE-79E8-4A9F-8A3A-DE1FAE4738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5750" y="4737100"/>
              <a:ext cx="20638" cy="34925"/>
            </a:xfrm>
            <a:custGeom>
              <a:avLst/>
              <a:gdLst>
                <a:gd name="T0" fmla="*/ 3 w 3"/>
                <a:gd name="T1" fmla="*/ 4 h 5"/>
                <a:gd name="T2" fmla="*/ 3 w 3"/>
                <a:gd name="T3" fmla="*/ 2 h 5"/>
                <a:gd name="T4" fmla="*/ 3 w 3"/>
                <a:gd name="T5" fmla="*/ 1 h 5"/>
                <a:gd name="T6" fmla="*/ 1 w 3"/>
                <a:gd name="T7" fmla="*/ 0 h 5"/>
                <a:gd name="T8" fmla="*/ 1 w 3"/>
                <a:gd name="T9" fmla="*/ 1 h 5"/>
                <a:gd name="T10" fmla="*/ 1 w 3"/>
                <a:gd name="T11" fmla="*/ 3 h 5"/>
                <a:gd name="T12" fmla="*/ 1 w 3"/>
                <a:gd name="T13" fmla="*/ 3 h 5"/>
                <a:gd name="T14" fmla="*/ 1 w 3"/>
                <a:gd name="T15" fmla="*/ 4 h 5"/>
                <a:gd name="T16" fmla="*/ 0 w 3"/>
                <a:gd name="T17" fmla="*/ 4 h 5"/>
                <a:gd name="T18" fmla="*/ 0 w 3"/>
                <a:gd name="T19" fmla="*/ 5 h 5"/>
                <a:gd name="T20" fmla="*/ 1 w 3"/>
                <a:gd name="T21" fmla="*/ 5 h 5"/>
                <a:gd name="T22" fmla="*/ 3 w 3"/>
                <a:gd name="T23" fmla="*/ 5 h 5"/>
                <a:gd name="T24" fmla="*/ 3 w 3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27">
              <a:extLst>
                <a:ext uri="{FF2B5EF4-FFF2-40B4-BE49-F238E27FC236}">
                  <a16:creationId xmlns:a16="http://schemas.microsoft.com/office/drawing/2014/main" id="{2F4A6BF9-8D0C-4C24-84A3-A7D35FEA6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52963"/>
              <a:ext cx="20638" cy="20638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3 w 3"/>
                <a:gd name="T5" fmla="*/ 1 h 3"/>
                <a:gd name="T6" fmla="*/ 2 w 3"/>
                <a:gd name="T7" fmla="*/ 0 h 3"/>
                <a:gd name="T8" fmla="*/ 0 w 3"/>
                <a:gd name="T9" fmla="*/ 1 h 3"/>
                <a:gd name="T10" fmla="*/ 1 w 3"/>
                <a:gd name="T11" fmla="*/ 2 h 3"/>
                <a:gd name="T12" fmla="*/ 1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28">
              <a:extLst>
                <a:ext uri="{FF2B5EF4-FFF2-40B4-BE49-F238E27FC236}">
                  <a16:creationId xmlns:a16="http://schemas.microsoft.com/office/drawing/2014/main" id="{3567DDB6-B55A-4164-BF26-5E9841C1D1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1050" y="4667250"/>
              <a:ext cx="69850" cy="41275"/>
            </a:xfrm>
            <a:custGeom>
              <a:avLst/>
              <a:gdLst>
                <a:gd name="T0" fmla="*/ 1 w 10"/>
                <a:gd name="T1" fmla="*/ 6 h 6"/>
                <a:gd name="T2" fmla="*/ 3 w 10"/>
                <a:gd name="T3" fmla="*/ 6 h 6"/>
                <a:gd name="T4" fmla="*/ 3 w 10"/>
                <a:gd name="T5" fmla="*/ 5 h 6"/>
                <a:gd name="T6" fmla="*/ 4 w 10"/>
                <a:gd name="T7" fmla="*/ 5 h 6"/>
                <a:gd name="T8" fmla="*/ 5 w 10"/>
                <a:gd name="T9" fmla="*/ 4 h 6"/>
                <a:gd name="T10" fmla="*/ 6 w 10"/>
                <a:gd name="T11" fmla="*/ 3 h 6"/>
                <a:gd name="T12" fmla="*/ 7 w 10"/>
                <a:gd name="T13" fmla="*/ 2 h 6"/>
                <a:gd name="T14" fmla="*/ 10 w 10"/>
                <a:gd name="T15" fmla="*/ 0 h 6"/>
                <a:gd name="T16" fmla="*/ 9 w 10"/>
                <a:gd name="T17" fmla="*/ 0 h 6"/>
                <a:gd name="T18" fmla="*/ 9 w 10"/>
                <a:gd name="T19" fmla="*/ 0 h 6"/>
                <a:gd name="T20" fmla="*/ 7 w 10"/>
                <a:gd name="T21" fmla="*/ 1 h 6"/>
                <a:gd name="T22" fmla="*/ 6 w 10"/>
                <a:gd name="T23" fmla="*/ 2 h 6"/>
                <a:gd name="T24" fmla="*/ 5 w 10"/>
                <a:gd name="T25" fmla="*/ 2 h 6"/>
                <a:gd name="T26" fmla="*/ 5 w 10"/>
                <a:gd name="T27" fmla="*/ 2 h 6"/>
                <a:gd name="T28" fmla="*/ 3 w 10"/>
                <a:gd name="T29" fmla="*/ 3 h 6"/>
                <a:gd name="T30" fmla="*/ 2 w 10"/>
                <a:gd name="T31" fmla="*/ 4 h 6"/>
                <a:gd name="T32" fmla="*/ 0 w 10"/>
                <a:gd name="T33" fmla="*/ 5 h 6"/>
                <a:gd name="T34" fmla="*/ 0 w 10"/>
                <a:gd name="T35" fmla="*/ 6 h 6"/>
                <a:gd name="T36" fmla="*/ 1 w 10"/>
                <a:gd name="T3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6">
                  <a:moveTo>
                    <a:pt x="1" y="6"/>
                  </a:moveTo>
                  <a:cubicBezTo>
                    <a:pt x="1" y="6"/>
                    <a:pt x="2" y="6"/>
                    <a:pt x="3" y="6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9" y="2"/>
                    <a:pt x="10" y="1"/>
                    <a:pt x="10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29">
              <a:extLst>
                <a:ext uri="{FF2B5EF4-FFF2-40B4-BE49-F238E27FC236}">
                  <a16:creationId xmlns:a16="http://schemas.microsoft.com/office/drawing/2014/main" id="{0AD315D1-9BFB-45C1-9855-577A3B32F8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94238"/>
              <a:ext cx="42863" cy="42863"/>
            </a:xfrm>
            <a:custGeom>
              <a:avLst/>
              <a:gdLst>
                <a:gd name="T0" fmla="*/ 5 w 6"/>
                <a:gd name="T1" fmla="*/ 3 h 6"/>
                <a:gd name="T2" fmla="*/ 4 w 6"/>
                <a:gd name="T3" fmla="*/ 3 h 6"/>
                <a:gd name="T4" fmla="*/ 5 w 6"/>
                <a:gd name="T5" fmla="*/ 3 h 6"/>
                <a:gd name="T6" fmla="*/ 5 w 6"/>
                <a:gd name="T7" fmla="*/ 2 h 6"/>
                <a:gd name="T8" fmla="*/ 6 w 6"/>
                <a:gd name="T9" fmla="*/ 1 h 6"/>
                <a:gd name="T10" fmla="*/ 4 w 6"/>
                <a:gd name="T11" fmla="*/ 0 h 6"/>
                <a:gd name="T12" fmla="*/ 3 w 6"/>
                <a:gd name="T13" fmla="*/ 1 h 6"/>
                <a:gd name="T14" fmla="*/ 1 w 6"/>
                <a:gd name="T15" fmla="*/ 2 h 6"/>
                <a:gd name="T16" fmla="*/ 0 w 6"/>
                <a:gd name="T17" fmla="*/ 3 h 6"/>
                <a:gd name="T18" fmla="*/ 1 w 6"/>
                <a:gd name="T19" fmla="*/ 3 h 6"/>
                <a:gd name="T20" fmla="*/ 2 w 6"/>
                <a:gd name="T21" fmla="*/ 2 h 6"/>
                <a:gd name="T22" fmla="*/ 3 w 6"/>
                <a:gd name="T23" fmla="*/ 2 h 6"/>
                <a:gd name="T24" fmla="*/ 3 w 6"/>
                <a:gd name="T25" fmla="*/ 2 h 6"/>
                <a:gd name="T26" fmla="*/ 3 w 6"/>
                <a:gd name="T27" fmla="*/ 3 h 6"/>
                <a:gd name="T28" fmla="*/ 3 w 6"/>
                <a:gd name="T29" fmla="*/ 3 h 6"/>
                <a:gd name="T30" fmla="*/ 2 w 6"/>
                <a:gd name="T31" fmla="*/ 3 h 6"/>
                <a:gd name="T32" fmla="*/ 2 w 6"/>
                <a:gd name="T33" fmla="*/ 4 h 6"/>
                <a:gd name="T34" fmla="*/ 2 w 6"/>
                <a:gd name="T35" fmla="*/ 5 h 6"/>
                <a:gd name="T36" fmla="*/ 3 w 6"/>
                <a:gd name="T37" fmla="*/ 5 h 6"/>
                <a:gd name="T38" fmla="*/ 4 w 6"/>
                <a:gd name="T39" fmla="*/ 5 h 6"/>
                <a:gd name="T40" fmla="*/ 5 w 6"/>
                <a:gd name="T4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" h="6">
                  <a:moveTo>
                    <a:pt x="5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4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5"/>
                    <a:pt x="2" y="5"/>
                  </a:cubicBezTo>
                  <a:cubicBezTo>
                    <a:pt x="2" y="6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5" y="4"/>
                    <a:pt x="5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30">
              <a:extLst>
                <a:ext uri="{FF2B5EF4-FFF2-40B4-BE49-F238E27FC236}">
                  <a16:creationId xmlns:a16="http://schemas.microsoft.com/office/drawing/2014/main" id="{6CF7D7E6-C274-40F7-8438-33C6731BFD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5338" y="4714875"/>
              <a:ext cx="20638" cy="22225"/>
            </a:xfrm>
            <a:custGeom>
              <a:avLst/>
              <a:gdLst>
                <a:gd name="T0" fmla="*/ 1 w 3"/>
                <a:gd name="T1" fmla="*/ 3 h 3"/>
                <a:gd name="T2" fmla="*/ 2 w 3"/>
                <a:gd name="T3" fmla="*/ 3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31">
              <a:extLst>
                <a:ext uri="{FF2B5EF4-FFF2-40B4-BE49-F238E27FC236}">
                  <a16:creationId xmlns:a16="http://schemas.microsoft.com/office/drawing/2014/main" id="{70A0A673-BF74-4E02-8268-F8F6E28327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4700" y="4737100"/>
              <a:ext cx="53975" cy="55563"/>
            </a:xfrm>
            <a:custGeom>
              <a:avLst/>
              <a:gdLst>
                <a:gd name="T0" fmla="*/ 7 w 8"/>
                <a:gd name="T1" fmla="*/ 1 h 8"/>
                <a:gd name="T2" fmla="*/ 7 w 8"/>
                <a:gd name="T3" fmla="*/ 0 h 8"/>
                <a:gd name="T4" fmla="*/ 6 w 8"/>
                <a:gd name="T5" fmla="*/ 1 h 8"/>
                <a:gd name="T6" fmla="*/ 6 w 8"/>
                <a:gd name="T7" fmla="*/ 2 h 8"/>
                <a:gd name="T8" fmla="*/ 4 w 8"/>
                <a:gd name="T9" fmla="*/ 3 h 8"/>
                <a:gd name="T10" fmla="*/ 3 w 8"/>
                <a:gd name="T11" fmla="*/ 3 h 8"/>
                <a:gd name="T12" fmla="*/ 3 w 8"/>
                <a:gd name="T13" fmla="*/ 4 h 8"/>
                <a:gd name="T14" fmla="*/ 2 w 8"/>
                <a:gd name="T15" fmla="*/ 4 h 8"/>
                <a:gd name="T16" fmla="*/ 1 w 8"/>
                <a:gd name="T17" fmla="*/ 4 h 8"/>
                <a:gd name="T18" fmla="*/ 1 w 8"/>
                <a:gd name="T19" fmla="*/ 4 h 8"/>
                <a:gd name="T20" fmla="*/ 0 w 8"/>
                <a:gd name="T21" fmla="*/ 5 h 8"/>
                <a:gd name="T22" fmla="*/ 0 w 8"/>
                <a:gd name="T23" fmla="*/ 5 h 8"/>
                <a:gd name="T24" fmla="*/ 0 w 8"/>
                <a:gd name="T25" fmla="*/ 7 h 8"/>
                <a:gd name="T26" fmla="*/ 1 w 8"/>
                <a:gd name="T27" fmla="*/ 8 h 8"/>
                <a:gd name="T28" fmla="*/ 2 w 8"/>
                <a:gd name="T29" fmla="*/ 7 h 8"/>
                <a:gd name="T30" fmla="*/ 3 w 8"/>
                <a:gd name="T31" fmla="*/ 6 h 8"/>
                <a:gd name="T32" fmla="*/ 4 w 8"/>
                <a:gd name="T33" fmla="*/ 5 h 8"/>
                <a:gd name="T34" fmla="*/ 4 w 8"/>
                <a:gd name="T35" fmla="*/ 4 h 8"/>
                <a:gd name="T36" fmla="*/ 5 w 8"/>
                <a:gd name="T37" fmla="*/ 5 h 8"/>
                <a:gd name="T38" fmla="*/ 6 w 8"/>
                <a:gd name="T39" fmla="*/ 6 h 8"/>
                <a:gd name="T40" fmla="*/ 7 w 8"/>
                <a:gd name="T41" fmla="*/ 7 h 8"/>
                <a:gd name="T42" fmla="*/ 8 w 8"/>
                <a:gd name="T43" fmla="*/ 6 h 8"/>
                <a:gd name="T44" fmla="*/ 7 w 8"/>
                <a:gd name="T45" fmla="*/ 4 h 8"/>
                <a:gd name="T46" fmla="*/ 7 w 8"/>
                <a:gd name="T47" fmla="*/ 1 h 8"/>
                <a:gd name="T48" fmla="*/ 6 w 8"/>
                <a:gd name="T49" fmla="*/ 5 h 8"/>
                <a:gd name="T50" fmla="*/ 5 w 8"/>
                <a:gd name="T51" fmla="*/ 4 h 8"/>
                <a:gd name="T52" fmla="*/ 5 w 8"/>
                <a:gd name="T53" fmla="*/ 4 h 8"/>
                <a:gd name="T54" fmla="*/ 6 w 8"/>
                <a:gd name="T55" fmla="*/ 3 h 8"/>
                <a:gd name="T56" fmla="*/ 6 w 8"/>
                <a:gd name="T57" fmla="*/ 4 h 8"/>
                <a:gd name="T58" fmla="*/ 6 w 8"/>
                <a:gd name="T5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" h="8">
                  <a:moveTo>
                    <a:pt x="7" y="1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5" y="2"/>
                    <a:pt x="4" y="3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7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3" y="6"/>
                    <a:pt x="3" y="6"/>
                  </a:cubicBezTo>
                  <a:cubicBezTo>
                    <a:pt x="3" y="6"/>
                    <a:pt x="3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7" y="7"/>
                  </a:cubicBezTo>
                  <a:cubicBezTo>
                    <a:pt x="7" y="7"/>
                    <a:pt x="7" y="6"/>
                    <a:pt x="8" y="6"/>
                  </a:cubicBezTo>
                  <a:cubicBezTo>
                    <a:pt x="8" y="5"/>
                    <a:pt x="8" y="4"/>
                    <a:pt x="7" y="4"/>
                  </a:cubicBezTo>
                  <a:cubicBezTo>
                    <a:pt x="7" y="3"/>
                    <a:pt x="8" y="1"/>
                    <a:pt x="7" y="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3"/>
                    <a:pt x="6" y="3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4"/>
                    <a:pt x="6" y="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32">
              <a:extLst>
                <a:ext uri="{FF2B5EF4-FFF2-40B4-BE49-F238E27FC236}">
                  <a16:creationId xmlns:a16="http://schemas.microsoft.com/office/drawing/2014/main" id="{17F7BAF8-406D-45A3-9944-21D954238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13" y="4743450"/>
              <a:ext cx="14288" cy="34925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1 h 5"/>
                <a:gd name="T4" fmla="*/ 0 w 2"/>
                <a:gd name="T5" fmla="*/ 4 h 5"/>
                <a:gd name="T6" fmla="*/ 1 w 2"/>
                <a:gd name="T7" fmla="*/ 5 h 5"/>
                <a:gd name="T8" fmla="*/ 2 w 2"/>
                <a:gd name="T9" fmla="*/ 4 h 5"/>
                <a:gd name="T10" fmla="*/ 2 w 2"/>
                <a:gd name="T11" fmla="*/ 1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4"/>
                    <a:pt x="2" y="4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33">
              <a:extLst>
                <a:ext uri="{FF2B5EF4-FFF2-40B4-BE49-F238E27FC236}">
                  <a16:creationId xmlns:a16="http://schemas.microsoft.com/office/drawing/2014/main" id="{D76FE73B-B0D8-4CDE-8CC6-5733ECD59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6300" y="3575050"/>
              <a:ext cx="2784475" cy="1266825"/>
            </a:xfrm>
            <a:custGeom>
              <a:avLst/>
              <a:gdLst>
                <a:gd name="T0" fmla="*/ 384 w 403"/>
                <a:gd name="T1" fmla="*/ 114 h 181"/>
                <a:gd name="T2" fmla="*/ 315 w 403"/>
                <a:gd name="T3" fmla="*/ 64 h 181"/>
                <a:gd name="T4" fmla="*/ 233 w 403"/>
                <a:gd name="T5" fmla="*/ 25 h 181"/>
                <a:gd name="T6" fmla="*/ 225 w 403"/>
                <a:gd name="T7" fmla="*/ 16 h 181"/>
                <a:gd name="T8" fmla="*/ 201 w 403"/>
                <a:gd name="T9" fmla="*/ 0 h 181"/>
                <a:gd name="T10" fmla="*/ 167 w 403"/>
                <a:gd name="T11" fmla="*/ 17 h 181"/>
                <a:gd name="T12" fmla="*/ 176 w 403"/>
                <a:gd name="T13" fmla="*/ 25 h 181"/>
                <a:gd name="T14" fmla="*/ 62 w 403"/>
                <a:gd name="T15" fmla="*/ 87 h 181"/>
                <a:gd name="T16" fmla="*/ 19 w 403"/>
                <a:gd name="T17" fmla="*/ 115 h 181"/>
                <a:gd name="T18" fmla="*/ 18 w 403"/>
                <a:gd name="T19" fmla="*/ 181 h 181"/>
                <a:gd name="T20" fmla="*/ 225 w 403"/>
                <a:gd name="T21" fmla="*/ 181 h 181"/>
                <a:gd name="T22" fmla="*/ 220 w 403"/>
                <a:gd name="T23" fmla="*/ 5 h 181"/>
                <a:gd name="T24" fmla="*/ 182 w 403"/>
                <a:gd name="T25" fmla="*/ 5 h 181"/>
                <a:gd name="T26" fmla="*/ 182 w 403"/>
                <a:gd name="T27" fmla="*/ 5 h 181"/>
                <a:gd name="T28" fmla="*/ 219 w 403"/>
                <a:gd name="T29" fmla="*/ 18 h 181"/>
                <a:gd name="T30" fmla="*/ 168 w 403"/>
                <a:gd name="T31" fmla="*/ 19 h 181"/>
                <a:gd name="T32" fmla="*/ 187 w 403"/>
                <a:gd name="T33" fmla="*/ 33 h 181"/>
                <a:gd name="T34" fmla="*/ 178 w 403"/>
                <a:gd name="T35" fmla="*/ 25 h 181"/>
                <a:gd name="T36" fmla="*/ 189 w 403"/>
                <a:gd name="T37" fmla="*/ 44 h 181"/>
                <a:gd name="T38" fmla="*/ 197 w 403"/>
                <a:gd name="T39" fmla="*/ 92 h 181"/>
                <a:gd name="T40" fmla="*/ 206 w 403"/>
                <a:gd name="T41" fmla="*/ 75 h 181"/>
                <a:gd name="T42" fmla="*/ 197 w 403"/>
                <a:gd name="T43" fmla="*/ 101 h 181"/>
                <a:gd name="T44" fmla="*/ 197 w 403"/>
                <a:gd name="T45" fmla="*/ 62 h 181"/>
                <a:gd name="T46" fmla="*/ 206 w 403"/>
                <a:gd name="T47" fmla="*/ 114 h 181"/>
                <a:gd name="T48" fmla="*/ 197 w 403"/>
                <a:gd name="T49" fmla="*/ 53 h 181"/>
                <a:gd name="T50" fmla="*/ 206 w 403"/>
                <a:gd name="T51" fmla="*/ 123 h 181"/>
                <a:gd name="T52" fmla="*/ 197 w 403"/>
                <a:gd name="T53" fmla="*/ 49 h 181"/>
                <a:gd name="T54" fmla="*/ 195 w 403"/>
                <a:gd name="T55" fmla="*/ 52 h 181"/>
                <a:gd name="T56" fmla="*/ 195 w 403"/>
                <a:gd name="T57" fmla="*/ 61 h 181"/>
                <a:gd name="T58" fmla="*/ 195 w 403"/>
                <a:gd name="T59" fmla="*/ 83 h 181"/>
                <a:gd name="T60" fmla="*/ 195 w 403"/>
                <a:gd name="T61" fmla="*/ 102 h 181"/>
                <a:gd name="T62" fmla="*/ 195 w 403"/>
                <a:gd name="T63" fmla="*/ 115 h 181"/>
                <a:gd name="T64" fmla="*/ 189 w 403"/>
                <a:gd name="T65" fmla="*/ 140 h 181"/>
                <a:gd name="T66" fmla="*/ 197 w 403"/>
                <a:gd name="T67" fmla="*/ 140 h 181"/>
                <a:gd name="T68" fmla="*/ 208 w 403"/>
                <a:gd name="T69" fmla="*/ 140 h 181"/>
                <a:gd name="T70" fmla="*/ 214 w 403"/>
                <a:gd name="T71" fmla="*/ 33 h 181"/>
                <a:gd name="T72" fmla="*/ 189 w 403"/>
                <a:gd name="T73" fmla="*/ 145 h 181"/>
                <a:gd name="T74" fmla="*/ 216 w 403"/>
                <a:gd name="T75" fmla="*/ 179 h 181"/>
                <a:gd name="T76" fmla="*/ 227 w 403"/>
                <a:gd name="T77" fmla="*/ 179 h 181"/>
                <a:gd name="T78" fmla="*/ 382 w 403"/>
                <a:gd name="T79" fmla="*/ 115 h 181"/>
                <a:gd name="T80" fmla="*/ 227 w 403"/>
                <a:gd name="T81" fmla="*/ 72 h 181"/>
                <a:gd name="T82" fmla="*/ 384 w 403"/>
                <a:gd name="T83" fmla="*/ 113 h 181"/>
                <a:gd name="T84" fmla="*/ 341 w 403"/>
                <a:gd name="T85" fmla="*/ 89 h 181"/>
                <a:gd name="T86" fmla="*/ 315 w 403"/>
                <a:gd name="T87" fmla="*/ 70 h 181"/>
                <a:gd name="T88" fmla="*/ 310 w 403"/>
                <a:gd name="T89" fmla="*/ 67 h 181"/>
                <a:gd name="T90" fmla="*/ 93 w 403"/>
                <a:gd name="T91" fmla="*/ 67 h 181"/>
                <a:gd name="T92" fmla="*/ 65 w 403"/>
                <a:gd name="T93" fmla="*/ 90 h 181"/>
                <a:gd name="T94" fmla="*/ 8 w 403"/>
                <a:gd name="T95" fmla="*/ 107 h 181"/>
                <a:gd name="T96" fmla="*/ 176 w 403"/>
                <a:gd name="T97" fmla="*/ 113 h 181"/>
                <a:gd name="T98" fmla="*/ 21 w 403"/>
                <a:gd name="T99" fmla="*/ 117 h 181"/>
                <a:gd name="T100" fmla="*/ 176 w 403"/>
                <a:gd name="T101" fmla="*/ 179 h 181"/>
                <a:gd name="T102" fmla="*/ 214 w 403"/>
                <a:gd name="T103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3" h="181">
                  <a:moveTo>
                    <a:pt x="384" y="179"/>
                  </a:moveTo>
                  <a:cubicBezTo>
                    <a:pt x="384" y="179"/>
                    <a:pt x="384" y="179"/>
                    <a:pt x="384" y="179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4"/>
                  </a:cubicBezTo>
                  <a:cubicBezTo>
                    <a:pt x="403" y="105"/>
                    <a:pt x="403" y="105"/>
                    <a:pt x="403" y="105"/>
                  </a:cubicBezTo>
                  <a:cubicBezTo>
                    <a:pt x="403" y="104"/>
                    <a:pt x="403" y="104"/>
                    <a:pt x="403" y="104"/>
                  </a:cubicBezTo>
                  <a:cubicBezTo>
                    <a:pt x="403" y="103"/>
                    <a:pt x="403" y="103"/>
                    <a:pt x="403" y="103"/>
                  </a:cubicBezTo>
                  <a:cubicBezTo>
                    <a:pt x="341" y="87"/>
                    <a:pt x="341" y="87"/>
                    <a:pt x="341" y="87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5" y="63"/>
                    <a:pt x="315" y="63"/>
                    <a:pt x="314" y="63"/>
                  </a:cubicBezTo>
                  <a:cubicBezTo>
                    <a:pt x="310" y="65"/>
                    <a:pt x="310" y="65"/>
                    <a:pt x="310" y="65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33" y="25"/>
                    <a:pt x="233" y="25"/>
                    <a:pt x="233" y="25"/>
                  </a:cubicBezTo>
                  <a:cubicBezTo>
                    <a:pt x="233" y="25"/>
                    <a:pt x="234" y="25"/>
                    <a:pt x="234" y="24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6"/>
                  </a:cubicBezTo>
                  <a:cubicBezTo>
                    <a:pt x="237" y="16"/>
                    <a:pt x="237" y="16"/>
                    <a:pt x="236" y="16"/>
                  </a:cubicBezTo>
                  <a:cubicBezTo>
                    <a:pt x="225" y="16"/>
                    <a:pt x="225" y="16"/>
                    <a:pt x="225" y="16"/>
                  </a:cubicBezTo>
                  <a:cubicBezTo>
                    <a:pt x="222" y="4"/>
                    <a:pt x="222" y="4"/>
                    <a:pt x="222" y="4"/>
                  </a:cubicBezTo>
                  <a:cubicBezTo>
                    <a:pt x="222" y="4"/>
                    <a:pt x="222" y="3"/>
                    <a:pt x="221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0" y="4"/>
                    <a:pt x="180" y="4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67" y="17"/>
                    <a:pt x="167" y="17"/>
                    <a:pt x="167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5" y="17"/>
                    <a:pt x="165" y="18"/>
                    <a:pt x="166" y="18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69" y="25"/>
                    <a:pt x="170" y="25"/>
                    <a:pt x="170" y="25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6" y="65"/>
                    <a:pt x="176" y="65"/>
                    <a:pt x="176" y="65"/>
                  </a:cubicBezTo>
                  <a:cubicBezTo>
                    <a:pt x="93" y="65"/>
                    <a:pt x="93" y="65"/>
                    <a:pt x="93" y="65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8" y="63"/>
                    <a:pt x="88" y="63"/>
                    <a:pt x="88" y="64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0" y="103"/>
                    <a:pt x="0" y="104"/>
                  </a:cubicBezTo>
                  <a:cubicBezTo>
                    <a:pt x="0" y="104"/>
                    <a:pt x="0" y="104"/>
                    <a:pt x="0" y="105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79"/>
                    <a:pt x="19" y="179"/>
                    <a:pt x="19" y="179"/>
                  </a:cubicBezTo>
                  <a:cubicBezTo>
                    <a:pt x="18" y="179"/>
                    <a:pt x="18" y="179"/>
                    <a:pt x="18" y="179"/>
                  </a:cubicBezTo>
                  <a:cubicBezTo>
                    <a:pt x="18" y="179"/>
                    <a:pt x="17" y="179"/>
                    <a:pt x="17" y="180"/>
                  </a:cubicBezTo>
                  <a:cubicBezTo>
                    <a:pt x="17" y="181"/>
                    <a:pt x="18" y="181"/>
                    <a:pt x="18" y="181"/>
                  </a:cubicBezTo>
                  <a:cubicBezTo>
                    <a:pt x="178" y="181"/>
                    <a:pt x="178" y="181"/>
                    <a:pt x="178" y="181"/>
                  </a:cubicBezTo>
                  <a:cubicBezTo>
                    <a:pt x="179" y="181"/>
                    <a:pt x="179" y="181"/>
                    <a:pt x="179" y="181"/>
                  </a:cubicBezTo>
                  <a:cubicBezTo>
                    <a:pt x="188" y="181"/>
                    <a:pt x="188" y="181"/>
                    <a:pt x="188" y="181"/>
                  </a:cubicBezTo>
                  <a:cubicBezTo>
                    <a:pt x="215" y="181"/>
                    <a:pt x="215" y="181"/>
                    <a:pt x="21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384" y="181"/>
                    <a:pt x="384" y="181"/>
                    <a:pt x="384" y="181"/>
                  </a:cubicBezTo>
                  <a:cubicBezTo>
                    <a:pt x="384" y="181"/>
                    <a:pt x="385" y="181"/>
                    <a:pt x="385" y="180"/>
                  </a:cubicBezTo>
                  <a:cubicBezTo>
                    <a:pt x="385" y="179"/>
                    <a:pt x="384" y="179"/>
                    <a:pt x="384" y="179"/>
                  </a:cubicBezTo>
                  <a:close/>
                  <a:moveTo>
                    <a:pt x="220" y="5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0" y="16"/>
                    <a:pt x="220" y="16"/>
                    <a:pt x="220" y="16"/>
                  </a:cubicBezTo>
                  <a:cubicBezTo>
                    <a:pt x="208" y="5"/>
                    <a:pt x="208" y="5"/>
                    <a:pt x="208" y="5"/>
                  </a:cubicBezTo>
                  <a:lnTo>
                    <a:pt x="220" y="5"/>
                  </a:lnTo>
                  <a:close/>
                  <a:moveTo>
                    <a:pt x="182" y="5"/>
                  </a:moveTo>
                  <a:cubicBezTo>
                    <a:pt x="196" y="5"/>
                    <a:pt x="196" y="5"/>
                    <a:pt x="196" y="5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0" y="16"/>
                    <a:pt x="180" y="16"/>
                    <a:pt x="180" y="16"/>
                  </a:cubicBezTo>
                  <a:lnTo>
                    <a:pt x="182" y="5"/>
                  </a:lnTo>
                  <a:close/>
                  <a:moveTo>
                    <a:pt x="168" y="19"/>
                  </a:move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5" y="19"/>
                    <a:pt x="185" y="18"/>
                  </a:cubicBezTo>
                  <a:cubicBezTo>
                    <a:pt x="202" y="2"/>
                    <a:pt x="202" y="2"/>
                    <a:pt x="202" y="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32" y="23"/>
                    <a:pt x="232" y="23"/>
                    <a:pt x="232" y="23"/>
                  </a:cubicBezTo>
                  <a:cubicBezTo>
                    <a:pt x="170" y="23"/>
                    <a:pt x="170" y="23"/>
                    <a:pt x="170" y="23"/>
                  </a:cubicBezTo>
                  <a:lnTo>
                    <a:pt x="168" y="19"/>
                  </a:lnTo>
                  <a:close/>
                  <a:moveTo>
                    <a:pt x="179" y="179"/>
                  </a:moveTo>
                  <a:cubicBezTo>
                    <a:pt x="179" y="179"/>
                    <a:pt x="179" y="179"/>
                    <a:pt x="178" y="179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33"/>
                    <a:pt x="178" y="33"/>
                    <a:pt x="178" y="33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179"/>
                    <a:pt x="187" y="179"/>
                    <a:pt x="187" y="179"/>
                  </a:cubicBezTo>
                  <a:lnTo>
                    <a:pt x="179" y="179"/>
                  </a:lnTo>
                  <a:close/>
                  <a:moveTo>
                    <a:pt x="225" y="31"/>
                  </a:moveTo>
                  <a:cubicBezTo>
                    <a:pt x="178" y="31"/>
                    <a:pt x="178" y="31"/>
                    <a:pt x="178" y="31"/>
                  </a:cubicBezTo>
                  <a:cubicBezTo>
                    <a:pt x="178" y="25"/>
                    <a:pt x="178" y="25"/>
                    <a:pt x="178" y="25"/>
                  </a:cubicBezTo>
                  <a:cubicBezTo>
                    <a:pt x="225" y="25"/>
                    <a:pt x="225" y="25"/>
                    <a:pt x="225" y="25"/>
                  </a:cubicBezTo>
                  <a:lnTo>
                    <a:pt x="225" y="31"/>
                  </a:lnTo>
                  <a:close/>
                  <a:moveTo>
                    <a:pt x="214" y="47"/>
                  </a:moveTo>
                  <a:cubicBezTo>
                    <a:pt x="189" y="47"/>
                    <a:pt x="189" y="47"/>
                    <a:pt x="189" y="47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214" y="44"/>
                    <a:pt x="214" y="44"/>
                    <a:pt x="214" y="44"/>
                  </a:cubicBezTo>
                  <a:lnTo>
                    <a:pt x="214" y="47"/>
                  </a:lnTo>
                  <a:close/>
                  <a:moveTo>
                    <a:pt x="206" y="84"/>
                  </a:moveTo>
                  <a:cubicBezTo>
                    <a:pt x="206" y="92"/>
                    <a:pt x="206" y="92"/>
                    <a:pt x="206" y="92"/>
                  </a:cubicBezTo>
                  <a:cubicBezTo>
                    <a:pt x="197" y="92"/>
                    <a:pt x="197" y="92"/>
                    <a:pt x="197" y="92"/>
                  </a:cubicBezTo>
                  <a:cubicBezTo>
                    <a:pt x="197" y="84"/>
                    <a:pt x="197" y="84"/>
                    <a:pt x="197" y="84"/>
                  </a:cubicBezTo>
                  <a:lnTo>
                    <a:pt x="206" y="84"/>
                  </a:lnTo>
                  <a:close/>
                  <a:moveTo>
                    <a:pt x="197" y="82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82"/>
                    <a:pt x="206" y="82"/>
                    <a:pt x="206" y="82"/>
                  </a:cubicBezTo>
                  <a:lnTo>
                    <a:pt x="197" y="82"/>
                  </a:lnTo>
                  <a:close/>
                  <a:moveTo>
                    <a:pt x="206" y="94"/>
                  </a:moveTo>
                  <a:cubicBezTo>
                    <a:pt x="206" y="101"/>
                    <a:pt x="206" y="101"/>
                    <a:pt x="206" y="101"/>
                  </a:cubicBezTo>
                  <a:cubicBezTo>
                    <a:pt x="197" y="101"/>
                    <a:pt x="197" y="101"/>
                    <a:pt x="197" y="101"/>
                  </a:cubicBezTo>
                  <a:cubicBezTo>
                    <a:pt x="197" y="94"/>
                    <a:pt x="197" y="94"/>
                    <a:pt x="197" y="94"/>
                  </a:cubicBezTo>
                  <a:lnTo>
                    <a:pt x="206" y="94"/>
                  </a:lnTo>
                  <a:close/>
                  <a:moveTo>
                    <a:pt x="206" y="73"/>
                  </a:moveTo>
                  <a:cubicBezTo>
                    <a:pt x="197" y="73"/>
                    <a:pt x="197" y="73"/>
                    <a:pt x="197" y="73"/>
                  </a:cubicBezTo>
                  <a:cubicBezTo>
                    <a:pt x="197" y="62"/>
                    <a:pt x="197" y="62"/>
                    <a:pt x="197" y="62"/>
                  </a:cubicBezTo>
                  <a:cubicBezTo>
                    <a:pt x="206" y="62"/>
                    <a:pt x="206" y="62"/>
                    <a:pt x="206" y="62"/>
                  </a:cubicBezTo>
                  <a:lnTo>
                    <a:pt x="206" y="73"/>
                  </a:lnTo>
                  <a:close/>
                  <a:moveTo>
                    <a:pt x="197" y="103"/>
                  </a:moveTo>
                  <a:cubicBezTo>
                    <a:pt x="206" y="103"/>
                    <a:pt x="206" y="103"/>
                    <a:pt x="206" y="103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3"/>
                  </a:lnTo>
                  <a:close/>
                  <a:moveTo>
                    <a:pt x="206" y="60"/>
                  </a:moveTo>
                  <a:cubicBezTo>
                    <a:pt x="197" y="60"/>
                    <a:pt x="197" y="60"/>
                    <a:pt x="197" y="60"/>
                  </a:cubicBezTo>
                  <a:cubicBezTo>
                    <a:pt x="197" y="53"/>
                    <a:pt x="197" y="53"/>
                    <a:pt x="197" y="53"/>
                  </a:cubicBezTo>
                  <a:cubicBezTo>
                    <a:pt x="206" y="53"/>
                    <a:pt x="206" y="53"/>
                    <a:pt x="206" y="53"/>
                  </a:cubicBezTo>
                  <a:lnTo>
                    <a:pt x="206" y="60"/>
                  </a:lnTo>
                  <a:close/>
                  <a:moveTo>
                    <a:pt x="197" y="116"/>
                  </a:moveTo>
                  <a:cubicBezTo>
                    <a:pt x="206" y="116"/>
                    <a:pt x="206" y="116"/>
                    <a:pt x="206" y="116"/>
                  </a:cubicBezTo>
                  <a:cubicBezTo>
                    <a:pt x="206" y="123"/>
                    <a:pt x="206" y="123"/>
                    <a:pt x="206" y="123"/>
                  </a:cubicBezTo>
                  <a:cubicBezTo>
                    <a:pt x="197" y="123"/>
                    <a:pt x="197" y="123"/>
                    <a:pt x="197" y="123"/>
                  </a:cubicBezTo>
                  <a:lnTo>
                    <a:pt x="197" y="116"/>
                  </a:lnTo>
                  <a:close/>
                  <a:moveTo>
                    <a:pt x="206" y="51"/>
                  </a:moveTo>
                  <a:cubicBezTo>
                    <a:pt x="197" y="51"/>
                    <a:pt x="197" y="51"/>
                    <a:pt x="197" y="51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206" y="49"/>
                    <a:pt x="206" y="49"/>
                    <a:pt x="206" y="49"/>
                  </a:cubicBezTo>
                  <a:lnTo>
                    <a:pt x="206" y="51"/>
                  </a:lnTo>
                  <a:close/>
                  <a:moveTo>
                    <a:pt x="189" y="49"/>
                  </a:moveTo>
                  <a:cubicBezTo>
                    <a:pt x="195" y="49"/>
                    <a:pt x="195" y="49"/>
                    <a:pt x="195" y="49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4"/>
                    <a:pt x="195" y="94"/>
                    <a:pt x="195" y="94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3"/>
                    <a:pt x="195" y="103"/>
                    <a:pt x="195" y="103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89" y="140"/>
                    <a:pt x="189" y="140"/>
                    <a:pt x="189" y="140"/>
                  </a:cubicBezTo>
                  <a:lnTo>
                    <a:pt x="189" y="49"/>
                  </a:lnTo>
                  <a:close/>
                  <a:moveTo>
                    <a:pt x="197" y="125"/>
                  </a:moveTo>
                  <a:cubicBezTo>
                    <a:pt x="206" y="125"/>
                    <a:pt x="206" y="125"/>
                    <a:pt x="206" y="125"/>
                  </a:cubicBezTo>
                  <a:cubicBezTo>
                    <a:pt x="206" y="140"/>
                    <a:pt x="206" y="140"/>
                    <a:pt x="206" y="140"/>
                  </a:cubicBezTo>
                  <a:cubicBezTo>
                    <a:pt x="197" y="140"/>
                    <a:pt x="197" y="140"/>
                    <a:pt x="197" y="140"/>
                  </a:cubicBezTo>
                  <a:lnTo>
                    <a:pt x="197" y="125"/>
                  </a:lnTo>
                  <a:close/>
                  <a:moveTo>
                    <a:pt x="208" y="49"/>
                  </a:moveTo>
                  <a:cubicBezTo>
                    <a:pt x="214" y="49"/>
                    <a:pt x="214" y="49"/>
                    <a:pt x="214" y="49"/>
                  </a:cubicBezTo>
                  <a:cubicBezTo>
                    <a:pt x="214" y="140"/>
                    <a:pt x="214" y="140"/>
                    <a:pt x="214" y="140"/>
                  </a:cubicBezTo>
                  <a:cubicBezTo>
                    <a:pt x="208" y="140"/>
                    <a:pt x="208" y="140"/>
                    <a:pt x="208" y="140"/>
                  </a:cubicBezTo>
                  <a:lnTo>
                    <a:pt x="208" y="49"/>
                  </a:lnTo>
                  <a:close/>
                  <a:moveTo>
                    <a:pt x="214" y="42"/>
                  </a:moveTo>
                  <a:cubicBezTo>
                    <a:pt x="189" y="42"/>
                    <a:pt x="189" y="42"/>
                    <a:pt x="189" y="42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214" y="33"/>
                    <a:pt x="214" y="33"/>
                    <a:pt x="214" y="33"/>
                  </a:cubicBezTo>
                  <a:lnTo>
                    <a:pt x="214" y="42"/>
                  </a:lnTo>
                  <a:close/>
                  <a:moveTo>
                    <a:pt x="189" y="142"/>
                  </a:moveTo>
                  <a:cubicBezTo>
                    <a:pt x="214" y="142"/>
                    <a:pt x="214" y="142"/>
                    <a:pt x="214" y="142"/>
                  </a:cubicBezTo>
                  <a:cubicBezTo>
                    <a:pt x="214" y="145"/>
                    <a:pt x="214" y="145"/>
                    <a:pt x="214" y="145"/>
                  </a:cubicBezTo>
                  <a:cubicBezTo>
                    <a:pt x="189" y="145"/>
                    <a:pt x="189" y="145"/>
                    <a:pt x="189" y="145"/>
                  </a:cubicBezTo>
                  <a:lnTo>
                    <a:pt x="189" y="142"/>
                  </a:lnTo>
                  <a:close/>
                  <a:moveTo>
                    <a:pt x="216" y="33"/>
                  </a:moveTo>
                  <a:cubicBezTo>
                    <a:pt x="225" y="33"/>
                    <a:pt x="225" y="33"/>
                    <a:pt x="225" y="33"/>
                  </a:cubicBezTo>
                  <a:cubicBezTo>
                    <a:pt x="225" y="179"/>
                    <a:pt x="225" y="179"/>
                    <a:pt x="225" y="179"/>
                  </a:cubicBezTo>
                  <a:cubicBezTo>
                    <a:pt x="216" y="179"/>
                    <a:pt x="216" y="179"/>
                    <a:pt x="216" y="179"/>
                  </a:cubicBezTo>
                  <a:lnTo>
                    <a:pt x="216" y="33"/>
                  </a:lnTo>
                  <a:close/>
                  <a:moveTo>
                    <a:pt x="227" y="119"/>
                  </a:moveTo>
                  <a:cubicBezTo>
                    <a:pt x="382" y="119"/>
                    <a:pt x="382" y="119"/>
                    <a:pt x="382" y="119"/>
                  </a:cubicBezTo>
                  <a:cubicBezTo>
                    <a:pt x="382" y="179"/>
                    <a:pt x="382" y="179"/>
                    <a:pt x="382" y="179"/>
                  </a:cubicBezTo>
                  <a:cubicBezTo>
                    <a:pt x="227" y="179"/>
                    <a:pt x="227" y="179"/>
                    <a:pt x="227" y="179"/>
                  </a:cubicBezTo>
                  <a:lnTo>
                    <a:pt x="227" y="119"/>
                  </a:lnTo>
                  <a:close/>
                  <a:moveTo>
                    <a:pt x="382" y="117"/>
                  </a:moveTo>
                  <a:cubicBezTo>
                    <a:pt x="227" y="117"/>
                    <a:pt x="227" y="117"/>
                    <a:pt x="227" y="117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382" y="115"/>
                    <a:pt x="382" y="115"/>
                    <a:pt x="382" y="115"/>
                  </a:cubicBezTo>
                  <a:lnTo>
                    <a:pt x="382" y="117"/>
                  </a:lnTo>
                  <a:close/>
                  <a:moveTo>
                    <a:pt x="384" y="113"/>
                  </a:moveTo>
                  <a:cubicBezTo>
                    <a:pt x="227" y="113"/>
                    <a:pt x="227" y="113"/>
                    <a:pt x="227" y="113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314" y="72"/>
                    <a:pt x="314" y="72"/>
                    <a:pt x="314" y="72"/>
                  </a:cubicBezTo>
                  <a:cubicBezTo>
                    <a:pt x="336" y="92"/>
                    <a:pt x="336" y="92"/>
                    <a:pt x="336" y="92"/>
                  </a:cubicBezTo>
                  <a:cubicBezTo>
                    <a:pt x="337" y="92"/>
                    <a:pt x="337" y="92"/>
                    <a:pt x="337" y="92"/>
                  </a:cubicBezTo>
                  <a:cubicBezTo>
                    <a:pt x="394" y="107"/>
                    <a:pt x="394" y="107"/>
                    <a:pt x="394" y="107"/>
                  </a:cubicBezTo>
                  <a:lnTo>
                    <a:pt x="384" y="113"/>
                  </a:lnTo>
                  <a:close/>
                  <a:moveTo>
                    <a:pt x="310" y="67"/>
                  </a:moveTo>
                  <a:cubicBezTo>
                    <a:pt x="310" y="67"/>
                    <a:pt x="310" y="67"/>
                    <a:pt x="310" y="67"/>
                  </a:cubicBezTo>
                  <a:cubicBezTo>
                    <a:pt x="314" y="66"/>
                    <a:pt x="314" y="66"/>
                    <a:pt x="314" y="66"/>
                  </a:cubicBezTo>
                  <a:cubicBezTo>
                    <a:pt x="340" y="89"/>
                    <a:pt x="340" y="89"/>
                    <a:pt x="340" y="89"/>
                  </a:cubicBezTo>
                  <a:cubicBezTo>
                    <a:pt x="340" y="89"/>
                    <a:pt x="340" y="89"/>
                    <a:pt x="341" y="89"/>
                  </a:cubicBezTo>
                  <a:cubicBezTo>
                    <a:pt x="400" y="104"/>
                    <a:pt x="400" y="104"/>
                    <a:pt x="400" y="104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38" y="90"/>
                    <a:pt x="338" y="90"/>
                    <a:pt x="338" y="90"/>
                  </a:cubicBezTo>
                  <a:cubicBezTo>
                    <a:pt x="315" y="70"/>
                    <a:pt x="315" y="70"/>
                    <a:pt x="315" y="70"/>
                  </a:cubicBezTo>
                  <a:cubicBezTo>
                    <a:pt x="315" y="70"/>
                    <a:pt x="315" y="70"/>
                    <a:pt x="314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67"/>
                    <a:pt x="227" y="67"/>
                    <a:pt x="227" y="67"/>
                  </a:cubicBezTo>
                  <a:lnTo>
                    <a:pt x="310" y="67"/>
                  </a:lnTo>
                  <a:close/>
                  <a:moveTo>
                    <a:pt x="62" y="89"/>
                  </a:moveTo>
                  <a:cubicBezTo>
                    <a:pt x="63" y="89"/>
                    <a:pt x="63" y="89"/>
                    <a:pt x="63" y="89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176" y="67"/>
                    <a:pt x="176" y="67"/>
                    <a:pt x="176" y="67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3" y="104"/>
                    <a:pt x="3" y="104"/>
                    <a:pt x="3" y="104"/>
                  </a:cubicBezTo>
                  <a:lnTo>
                    <a:pt x="62" y="89"/>
                  </a:lnTo>
                  <a:close/>
                  <a:moveTo>
                    <a:pt x="8" y="107"/>
                  </a:moveTo>
                  <a:cubicBezTo>
                    <a:pt x="66" y="92"/>
                    <a:pt x="66" y="92"/>
                    <a:pt x="66" y="92"/>
                  </a:cubicBezTo>
                  <a:cubicBezTo>
                    <a:pt x="66" y="92"/>
                    <a:pt x="66" y="92"/>
                    <a:pt x="66" y="9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9" y="113"/>
                    <a:pt x="19" y="113"/>
                    <a:pt x="19" y="113"/>
                  </a:cubicBezTo>
                  <a:lnTo>
                    <a:pt x="8" y="107"/>
                  </a:lnTo>
                  <a:close/>
                  <a:moveTo>
                    <a:pt x="176" y="115"/>
                  </a:moveTo>
                  <a:cubicBezTo>
                    <a:pt x="176" y="117"/>
                    <a:pt x="176" y="117"/>
                    <a:pt x="176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1" y="115"/>
                    <a:pt x="21" y="115"/>
                    <a:pt x="21" y="115"/>
                  </a:cubicBezTo>
                  <a:lnTo>
                    <a:pt x="176" y="115"/>
                  </a:lnTo>
                  <a:close/>
                  <a:moveTo>
                    <a:pt x="21" y="119"/>
                  </a:moveTo>
                  <a:cubicBezTo>
                    <a:pt x="176" y="119"/>
                    <a:pt x="176" y="119"/>
                    <a:pt x="176" y="119"/>
                  </a:cubicBezTo>
                  <a:cubicBezTo>
                    <a:pt x="176" y="179"/>
                    <a:pt x="176" y="179"/>
                    <a:pt x="176" y="179"/>
                  </a:cubicBezTo>
                  <a:cubicBezTo>
                    <a:pt x="21" y="179"/>
                    <a:pt x="21" y="179"/>
                    <a:pt x="21" y="179"/>
                  </a:cubicBezTo>
                  <a:lnTo>
                    <a:pt x="21" y="119"/>
                  </a:lnTo>
                  <a:close/>
                  <a:moveTo>
                    <a:pt x="189" y="179"/>
                  </a:moveTo>
                  <a:cubicBezTo>
                    <a:pt x="189" y="147"/>
                    <a:pt x="189" y="147"/>
                    <a:pt x="189" y="147"/>
                  </a:cubicBezTo>
                  <a:cubicBezTo>
                    <a:pt x="214" y="147"/>
                    <a:pt x="214" y="147"/>
                    <a:pt x="214" y="147"/>
                  </a:cubicBezTo>
                  <a:cubicBezTo>
                    <a:pt x="214" y="179"/>
                    <a:pt x="214" y="179"/>
                    <a:pt x="214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34">
              <a:extLst>
                <a:ext uri="{FF2B5EF4-FFF2-40B4-BE49-F238E27FC236}">
                  <a16:creationId xmlns:a16="http://schemas.microsoft.com/office/drawing/2014/main" id="{82C8F238-9DED-47FE-84B2-7E13500152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3622675"/>
              <a:ext cx="96838" cy="92075"/>
            </a:xfrm>
            <a:custGeom>
              <a:avLst/>
              <a:gdLst>
                <a:gd name="T0" fmla="*/ 39 w 61"/>
                <a:gd name="T1" fmla="*/ 22 h 58"/>
                <a:gd name="T2" fmla="*/ 30 w 61"/>
                <a:gd name="T3" fmla="*/ 0 h 58"/>
                <a:gd name="T4" fmla="*/ 22 w 61"/>
                <a:gd name="T5" fmla="*/ 22 h 58"/>
                <a:gd name="T6" fmla="*/ 0 w 61"/>
                <a:gd name="T7" fmla="*/ 22 h 58"/>
                <a:gd name="T8" fmla="*/ 17 w 61"/>
                <a:gd name="T9" fmla="*/ 36 h 58"/>
                <a:gd name="T10" fmla="*/ 13 w 61"/>
                <a:gd name="T11" fmla="*/ 58 h 58"/>
                <a:gd name="T12" fmla="*/ 30 w 61"/>
                <a:gd name="T13" fmla="*/ 44 h 58"/>
                <a:gd name="T14" fmla="*/ 48 w 61"/>
                <a:gd name="T15" fmla="*/ 58 h 58"/>
                <a:gd name="T16" fmla="*/ 43 w 61"/>
                <a:gd name="T17" fmla="*/ 36 h 58"/>
                <a:gd name="T18" fmla="*/ 61 w 61"/>
                <a:gd name="T19" fmla="*/ 22 h 58"/>
                <a:gd name="T20" fmla="*/ 39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39" y="22"/>
                  </a:moveTo>
                  <a:lnTo>
                    <a:pt x="30" y="0"/>
                  </a:lnTo>
                  <a:lnTo>
                    <a:pt x="22" y="22"/>
                  </a:lnTo>
                  <a:lnTo>
                    <a:pt x="0" y="22"/>
                  </a:lnTo>
                  <a:lnTo>
                    <a:pt x="17" y="36"/>
                  </a:lnTo>
                  <a:lnTo>
                    <a:pt x="13" y="58"/>
                  </a:lnTo>
                  <a:lnTo>
                    <a:pt x="30" y="44"/>
                  </a:lnTo>
                  <a:lnTo>
                    <a:pt x="48" y="58"/>
                  </a:lnTo>
                  <a:lnTo>
                    <a:pt x="43" y="36"/>
                  </a:lnTo>
                  <a:lnTo>
                    <a:pt x="61" y="22"/>
                  </a:lnTo>
                  <a:lnTo>
                    <a:pt x="39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35">
              <a:extLst>
                <a:ext uri="{FF2B5EF4-FFF2-40B4-BE49-F238E27FC236}">
                  <a16:creationId xmlns:a16="http://schemas.microsoft.com/office/drawing/2014/main" id="{313DB6CD-53BD-4467-BAC2-9574B2911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4630738"/>
              <a:ext cx="14288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36">
              <a:extLst>
                <a:ext uri="{FF2B5EF4-FFF2-40B4-BE49-F238E27FC236}">
                  <a16:creationId xmlns:a16="http://schemas.microsoft.com/office/drawing/2014/main" id="{ED810CEC-F018-4C0B-9810-1E73F235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0288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37">
              <a:extLst>
                <a:ext uri="{FF2B5EF4-FFF2-40B4-BE49-F238E27FC236}">
                  <a16:creationId xmlns:a16="http://schemas.microsoft.com/office/drawing/2014/main" id="{1AB2A739-793D-485B-BE23-3F533BC9D9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9013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1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38">
              <a:extLst>
                <a:ext uri="{FF2B5EF4-FFF2-40B4-BE49-F238E27FC236}">
                  <a16:creationId xmlns:a16="http://schemas.microsoft.com/office/drawing/2014/main" id="{3A8A59DA-0F25-4124-AC8C-5E1AD48093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40438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2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39">
              <a:extLst>
                <a:ext uri="{FF2B5EF4-FFF2-40B4-BE49-F238E27FC236}">
                  <a16:creationId xmlns:a16="http://schemas.microsoft.com/office/drawing/2014/main" id="{56CE7D27-7F5A-427A-9AF3-48B3C3F434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2350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1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40">
              <a:extLst>
                <a:ext uri="{FF2B5EF4-FFF2-40B4-BE49-F238E27FC236}">
                  <a16:creationId xmlns:a16="http://schemas.microsoft.com/office/drawing/2014/main" id="{84049F3B-2E1E-4862-A97F-83EB7820A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41">
              <a:extLst>
                <a:ext uri="{FF2B5EF4-FFF2-40B4-BE49-F238E27FC236}">
                  <a16:creationId xmlns:a16="http://schemas.microsoft.com/office/drawing/2014/main" id="{A06C720D-649A-4CAC-B9E9-49B17D108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42">
              <a:extLst>
                <a:ext uri="{FF2B5EF4-FFF2-40B4-BE49-F238E27FC236}">
                  <a16:creationId xmlns:a16="http://schemas.microsoft.com/office/drawing/2014/main" id="{40F7C9B7-244D-476B-99C3-FD9BB4B8A7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43">
              <a:extLst>
                <a:ext uri="{FF2B5EF4-FFF2-40B4-BE49-F238E27FC236}">
                  <a16:creationId xmlns:a16="http://schemas.microsoft.com/office/drawing/2014/main" id="{A8552E29-45C6-4A79-971A-2EB63CF5C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44">
              <a:extLst>
                <a:ext uri="{FF2B5EF4-FFF2-40B4-BE49-F238E27FC236}">
                  <a16:creationId xmlns:a16="http://schemas.microsoft.com/office/drawing/2014/main" id="{57B4B2F7-6F83-4365-83EA-5FEDEF6366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45">
              <a:extLst>
                <a:ext uri="{FF2B5EF4-FFF2-40B4-BE49-F238E27FC236}">
                  <a16:creationId xmlns:a16="http://schemas.microsoft.com/office/drawing/2014/main" id="{3CD431FE-DB73-4156-9312-DE937190A5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46">
              <a:extLst>
                <a:ext uri="{FF2B5EF4-FFF2-40B4-BE49-F238E27FC236}">
                  <a16:creationId xmlns:a16="http://schemas.microsoft.com/office/drawing/2014/main" id="{E1548B52-C122-4A0E-898A-EC0047BD9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47">
              <a:extLst>
                <a:ext uri="{FF2B5EF4-FFF2-40B4-BE49-F238E27FC236}">
                  <a16:creationId xmlns:a16="http://schemas.microsoft.com/office/drawing/2014/main" id="{4A6B2D17-A08F-43CA-9112-D9A9ACF814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48">
              <a:extLst>
                <a:ext uri="{FF2B5EF4-FFF2-40B4-BE49-F238E27FC236}">
                  <a16:creationId xmlns:a16="http://schemas.microsoft.com/office/drawing/2014/main" id="{9A6AC67A-8CB8-447D-B4F0-EA360434AC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49">
              <a:extLst>
                <a:ext uri="{FF2B5EF4-FFF2-40B4-BE49-F238E27FC236}">
                  <a16:creationId xmlns:a16="http://schemas.microsoft.com/office/drawing/2014/main" id="{82D32F8D-4565-4424-8477-91840B2CC9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50">
              <a:extLst>
                <a:ext uri="{FF2B5EF4-FFF2-40B4-BE49-F238E27FC236}">
                  <a16:creationId xmlns:a16="http://schemas.microsoft.com/office/drawing/2014/main" id="{E6613F31-341A-48D5-81E4-01F51CA90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51">
              <a:extLst>
                <a:ext uri="{FF2B5EF4-FFF2-40B4-BE49-F238E27FC236}">
                  <a16:creationId xmlns:a16="http://schemas.microsoft.com/office/drawing/2014/main" id="{BD5A78C7-BF98-4AFD-A82B-761B1E2F2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52">
              <a:extLst>
                <a:ext uri="{FF2B5EF4-FFF2-40B4-BE49-F238E27FC236}">
                  <a16:creationId xmlns:a16="http://schemas.microsoft.com/office/drawing/2014/main" id="{4F06DC2F-7F32-4027-B966-3152485BB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53">
              <a:extLst>
                <a:ext uri="{FF2B5EF4-FFF2-40B4-BE49-F238E27FC236}">
                  <a16:creationId xmlns:a16="http://schemas.microsoft.com/office/drawing/2014/main" id="{167D37AA-C734-4DF5-8386-3FDE1B248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54">
              <a:extLst>
                <a:ext uri="{FF2B5EF4-FFF2-40B4-BE49-F238E27FC236}">
                  <a16:creationId xmlns:a16="http://schemas.microsoft.com/office/drawing/2014/main" id="{E40345C0-94B5-431A-9A1A-B064FC838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55">
              <a:extLst>
                <a:ext uri="{FF2B5EF4-FFF2-40B4-BE49-F238E27FC236}">
                  <a16:creationId xmlns:a16="http://schemas.microsoft.com/office/drawing/2014/main" id="{08E01F0E-FF0A-4966-9E36-3E1FBCC3E1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56">
              <a:extLst>
                <a:ext uri="{FF2B5EF4-FFF2-40B4-BE49-F238E27FC236}">
                  <a16:creationId xmlns:a16="http://schemas.microsoft.com/office/drawing/2014/main" id="{CAE41AF7-2565-42A1-864D-BB6D61D65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57">
              <a:extLst>
                <a:ext uri="{FF2B5EF4-FFF2-40B4-BE49-F238E27FC236}">
                  <a16:creationId xmlns:a16="http://schemas.microsoft.com/office/drawing/2014/main" id="{18FA28F1-675B-464D-9BA7-CCAD1971B6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58">
              <a:extLst>
                <a:ext uri="{FF2B5EF4-FFF2-40B4-BE49-F238E27FC236}">
                  <a16:creationId xmlns:a16="http://schemas.microsoft.com/office/drawing/2014/main" id="{24496CCA-DE07-4B9F-9E29-0E1757CFC9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59">
              <a:extLst>
                <a:ext uri="{FF2B5EF4-FFF2-40B4-BE49-F238E27FC236}">
                  <a16:creationId xmlns:a16="http://schemas.microsoft.com/office/drawing/2014/main" id="{E752C36D-131D-4E14-8B50-AFD81625B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60">
              <a:extLst>
                <a:ext uri="{FF2B5EF4-FFF2-40B4-BE49-F238E27FC236}">
                  <a16:creationId xmlns:a16="http://schemas.microsoft.com/office/drawing/2014/main" id="{DB1428D3-77FD-4393-9766-D4275B4C67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61">
              <a:extLst>
                <a:ext uri="{FF2B5EF4-FFF2-40B4-BE49-F238E27FC236}">
                  <a16:creationId xmlns:a16="http://schemas.microsoft.com/office/drawing/2014/main" id="{D3A888D8-006D-420A-A0A0-8F79CD6AC9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435475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62">
              <a:extLst>
                <a:ext uri="{FF2B5EF4-FFF2-40B4-BE49-F238E27FC236}">
                  <a16:creationId xmlns:a16="http://schemas.microsoft.com/office/drawing/2014/main" id="{311FC0C3-1726-4467-A242-20CD43055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63">
              <a:extLst>
                <a:ext uri="{FF2B5EF4-FFF2-40B4-BE49-F238E27FC236}">
                  <a16:creationId xmlns:a16="http://schemas.microsoft.com/office/drawing/2014/main" id="{CE0DA6B1-EA8B-4C11-AAEF-5BB8CAE8CD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64">
              <a:extLst>
                <a:ext uri="{FF2B5EF4-FFF2-40B4-BE49-F238E27FC236}">
                  <a16:creationId xmlns:a16="http://schemas.microsoft.com/office/drawing/2014/main" id="{608896A8-1F35-452E-B5C8-ECF55E9BA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65">
              <a:extLst>
                <a:ext uri="{FF2B5EF4-FFF2-40B4-BE49-F238E27FC236}">
                  <a16:creationId xmlns:a16="http://schemas.microsoft.com/office/drawing/2014/main" id="{E65A469B-D1E6-42AB-94BD-769F710B60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66">
              <a:extLst>
                <a:ext uri="{FF2B5EF4-FFF2-40B4-BE49-F238E27FC236}">
                  <a16:creationId xmlns:a16="http://schemas.microsoft.com/office/drawing/2014/main" id="{B1EBCD36-D658-412E-B290-E693A4636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67">
              <a:extLst>
                <a:ext uri="{FF2B5EF4-FFF2-40B4-BE49-F238E27FC236}">
                  <a16:creationId xmlns:a16="http://schemas.microsoft.com/office/drawing/2014/main" id="{F5CD7711-BD07-46F4-9D29-2F14BD0AF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68">
              <a:extLst>
                <a:ext uri="{FF2B5EF4-FFF2-40B4-BE49-F238E27FC236}">
                  <a16:creationId xmlns:a16="http://schemas.microsoft.com/office/drawing/2014/main" id="{BBA8388C-2FCA-4FF6-B601-DEE58F036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69">
              <a:extLst>
                <a:ext uri="{FF2B5EF4-FFF2-40B4-BE49-F238E27FC236}">
                  <a16:creationId xmlns:a16="http://schemas.microsoft.com/office/drawing/2014/main" id="{C3EA6332-C892-42B1-B651-96DF9ACD28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70">
              <a:extLst>
                <a:ext uri="{FF2B5EF4-FFF2-40B4-BE49-F238E27FC236}">
                  <a16:creationId xmlns:a16="http://schemas.microsoft.com/office/drawing/2014/main" id="{205D020F-2EB1-42EF-AD8E-823AC956D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71">
              <a:extLst>
                <a:ext uri="{FF2B5EF4-FFF2-40B4-BE49-F238E27FC236}">
                  <a16:creationId xmlns:a16="http://schemas.microsoft.com/office/drawing/2014/main" id="{C1F30E08-C5AB-43CF-84FA-B7909BC541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603750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272">
              <a:extLst>
                <a:ext uri="{FF2B5EF4-FFF2-40B4-BE49-F238E27FC236}">
                  <a16:creationId xmlns:a16="http://schemas.microsoft.com/office/drawing/2014/main" id="{4F8ABF3F-7AF3-4074-AC21-A553FAD39C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73">
              <a:extLst>
                <a:ext uri="{FF2B5EF4-FFF2-40B4-BE49-F238E27FC236}">
                  <a16:creationId xmlns:a16="http://schemas.microsoft.com/office/drawing/2014/main" id="{ECF0BCAD-221B-45FE-AAB8-0C0DE0359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74">
              <a:extLst>
                <a:ext uri="{FF2B5EF4-FFF2-40B4-BE49-F238E27FC236}">
                  <a16:creationId xmlns:a16="http://schemas.microsoft.com/office/drawing/2014/main" id="{62F18E42-CA71-42AE-9A6A-19F199C1AE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75">
              <a:extLst>
                <a:ext uri="{FF2B5EF4-FFF2-40B4-BE49-F238E27FC236}">
                  <a16:creationId xmlns:a16="http://schemas.microsoft.com/office/drawing/2014/main" id="{7C55A56C-A68B-440F-B856-F4FF50B73C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76">
              <a:extLst>
                <a:ext uri="{FF2B5EF4-FFF2-40B4-BE49-F238E27FC236}">
                  <a16:creationId xmlns:a16="http://schemas.microsoft.com/office/drawing/2014/main" id="{C7D61C23-D820-42D4-9F7D-52FF32F4E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77">
              <a:extLst>
                <a:ext uri="{FF2B5EF4-FFF2-40B4-BE49-F238E27FC236}">
                  <a16:creationId xmlns:a16="http://schemas.microsoft.com/office/drawing/2014/main" id="{6BAE79E9-470A-45B7-A483-EC78A9DD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278">
              <a:extLst>
                <a:ext uri="{FF2B5EF4-FFF2-40B4-BE49-F238E27FC236}">
                  <a16:creationId xmlns:a16="http://schemas.microsoft.com/office/drawing/2014/main" id="{340C4CF3-B05A-4CDD-91FD-40BDEEDF8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279">
              <a:extLst>
                <a:ext uri="{FF2B5EF4-FFF2-40B4-BE49-F238E27FC236}">
                  <a16:creationId xmlns:a16="http://schemas.microsoft.com/office/drawing/2014/main" id="{6A5549BC-60CE-4B5E-8D9A-6569A9584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280">
              <a:extLst>
                <a:ext uri="{FF2B5EF4-FFF2-40B4-BE49-F238E27FC236}">
                  <a16:creationId xmlns:a16="http://schemas.microsoft.com/office/drawing/2014/main" id="{D7D3C2EC-382E-4FA6-946B-098B0D1C73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01850" y="4162425"/>
              <a:ext cx="2170113" cy="679450"/>
            </a:xfrm>
            <a:custGeom>
              <a:avLst/>
              <a:gdLst>
                <a:gd name="T0" fmla="*/ 164 w 314"/>
                <a:gd name="T1" fmla="*/ 68 h 97"/>
                <a:gd name="T2" fmla="*/ 111 w 314"/>
                <a:gd name="T3" fmla="*/ 20 h 97"/>
                <a:gd name="T4" fmla="*/ 83 w 314"/>
                <a:gd name="T5" fmla="*/ 60 h 97"/>
                <a:gd name="T6" fmla="*/ 64 w 314"/>
                <a:gd name="T7" fmla="*/ 72 h 97"/>
                <a:gd name="T8" fmla="*/ 44 w 314"/>
                <a:gd name="T9" fmla="*/ 60 h 97"/>
                <a:gd name="T10" fmla="*/ 36 w 314"/>
                <a:gd name="T11" fmla="*/ 60 h 97"/>
                <a:gd name="T12" fmla="*/ 21 w 314"/>
                <a:gd name="T13" fmla="*/ 79 h 97"/>
                <a:gd name="T14" fmla="*/ 113 w 314"/>
                <a:gd name="T15" fmla="*/ 87 h 97"/>
                <a:gd name="T16" fmla="*/ 163 w 314"/>
                <a:gd name="T17" fmla="*/ 86 h 97"/>
                <a:gd name="T18" fmla="*/ 261 w 314"/>
                <a:gd name="T19" fmla="*/ 40 h 97"/>
                <a:gd name="T20" fmla="*/ 261 w 314"/>
                <a:gd name="T21" fmla="*/ 59 h 97"/>
                <a:gd name="T22" fmla="*/ 261 w 314"/>
                <a:gd name="T23" fmla="*/ 87 h 97"/>
                <a:gd name="T24" fmla="*/ 313 w 314"/>
                <a:gd name="T25" fmla="*/ 97 h 97"/>
                <a:gd name="T26" fmla="*/ 73 w 314"/>
                <a:gd name="T27" fmla="*/ 95 h 97"/>
                <a:gd name="T28" fmla="*/ 67 w 314"/>
                <a:gd name="T29" fmla="*/ 77 h 97"/>
                <a:gd name="T30" fmla="*/ 84 w 314"/>
                <a:gd name="T31" fmla="*/ 58 h 97"/>
                <a:gd name="T32" fmla="*/ 75 w 314"/>
                <a:gd name="T33" fmla="*/ 94 h 97"/>
                <a:gd name="T34" fmla="*/ 48 w 314"/>
                <a:gd name="T35" fmla="*/ 58 h 97"/>
                <a:gd name="T36" fmla="*/ 62 w 314"/>
                <a:gd name="T37" fmla="*/ 73 h 97"/>
                <a:gd name="T38" fmla="*/ 39 w 314"/>
                <a:gd name="T39" fmla="*/ 74 h 97"/>
                <a:gd name="T40" fmla="*/ 22 w 314"/>
                <a:gd name="T41" fmla="*/ 64 h 97"/>
                <a:gd name="T42" fmla="*/ 32 w 314"/>
                <a:gd name="T43" fmla="*/ 64 h 97"/>
                <a:gd name="T44" fmla="*/ 23 w 314"/>
                <a:gd name="T45" fmla="*/ 77 h 97"/>
                <a:gd name="T46" fmla="*/ 28 w 314"/>
                <a:gd name="T47" fmla="*/ 95 h 97"/>
                <a:gd name="T48" fmla="*/ 132 w 314"/>
                <a:gd name="T49" fmla="*/ 53 h 97"/>
                <a:gd name="T50" fmla="*/ 144 w 314"/>
                <a:gd name="T51" fmla="*/ 63 h 97"/>
                <a:gd name="T52" fmla="*/ 113 w 314"/>
                <a:gd name="T53" fmla="*/ 43 h 97"/>
                <a:gd name="T54" fmla="*/ 145 w 314"/>
                <a:gd name="T55" fmla="*/ 32 h 97"/>
                <a:gd name="T56" fmla="*/ 163 w 314"/>
                <a:gd name="T57" fmla="*/ 37 h 97"/>
                <a:gd name="T58" fmla="*/ 163 w 314"/>
                <a:gd name="T59" fmla="*/ 45 h 97"/>
                <a:gd name="T60" fmla="*/ 113 w 314"/>
                <a:gd name="T61" fmla="*/ 30 h 97"/>
                <a:gd name="T62" fmla="*/ 154 w 314"/>
                <a:gd name="T63" fmla="*/ 68 h 97"/>
                <a:gd name="T64" fmla="*/ 163 w 314"/>
                <a:gd name="T65" fmla="*/ 20 h 97"/>
                <a:gd name="T66" fmla="*/ 113 w 314"/>
                <a:gd name="T67" fmla="*/ 79 h 97"/>
                <a:gd name="T68" fmla="*/ 113 w 314"/>
                <a:gd name="T69" fmla="*/ 79 h 97"/>
                <a:gd name="T70" fmla="*/ 287 w 314"/>
                <a:gd name="T71" fmla="*/ 48 h 97"/>
                <a:gd name="T72" fmla="*/ 288 w 314"/>
                <a:gd name="T73" fmla="*/ 41 h 97"/>
                <a:gd name="T74" fmla="*/ 312 w 314"/>
                <a:gd name="T75" fmla="*/ 41 h 97"/>
                <a:gd name="T76" fmla="*/ 288 w 314"/>
                <a:gd name="T77" fmla="*/ 60 h 97"/>
                <a:gd name="T78" fmla="*/ 297 w 314"/>
                <a:gd name="T79" fmla="*/ 60 h 97"/>
                <a:gd name="T80" fmla="*/ 272 w 314"/>
                <a:gd name="T81" fmla="*/ 67 h 97"/>
                <a:gd name="T82" fmla="*/ 272 w 314"/>
                <a:gd name="T83" fmla="*/ 69 h 97"/>
                <a:gd name="T84" fmla="*/ 288 w 314"/>
                <a:gd name="T85" fmla="*/ 69 h 97"/>
                <a:gd name="T86" fmla="*/ 304 w 314"/>
                <a:gd name="T87" fmla="*/ 77 h 97"/>
                <a:gd name="T88" fmla="*/ 305 w 314"/>
                <a:gd name="T89" fmla="*/ 69 h 97"/>
                <a:gd name="T90" fmla="*/ 305 w 314"/>
                <a:gd name="T91" fmla="*/ 50 h 97"/>
                <a:gd name="T92" fmla="*/ 304 w 314"/>
                <a:gd name="T93" fmla="*/ 50 h 97"/>
                <a:gd name="T94" fmla="*/ 287 w 314"/>
                <a:gd name="T95" fmla="*/ 58 h 97"/>
                <a:gd name="T96" fmla="*/ 272 w 314"/>
                <a:gd name="T97" fmla="*/ 50 h 97"/>
                <a:gd name="T98" fmla="*/ 270 w 314"/>
                <a:gd name="T99" fmla="*/ 58 h 97"/>
                <a:gd name="T100" fmla="*/ 270 w 314"/>
                <a:gd name="T101" fmla="*/ 77 h 97"/>
                <a:gd name="T102" fmla="*/ 263 w 314"/>
                <a:gd name="T103" fmla="*/ 79 h 97"/>
                <a:gd name="T104" fmla="*/ 280 w 314"/>
                <a:gd name="T105" fmla="*/ 79 h 97"/>
                <a:gd name="T106" fmla="*/ 295 w 314"/>
                <a:gd name="T107" fmla="*/ 86 h 97"/>
                <a:gd name="T108" fmla="*/ 297 w 314"/>
                <a:gd name="T109" fmla="*/ 79 h 97"/>
                <a:gd name="T110" fmla="*/ 263 w 314"/>
                <a:gd name="T111" fmla="*/ 48 h 97"/>
                <a:gd name="T112" fmla="*/ 263 w 314"/>
                <a:gd name="T113" fmla="*/ 95 h 97"/>
                <a:gd name="T114" fmla="*/ 280 w 314"/>
                <a:gd name="T115" fmla="*/ 88 h 97"/>
                <a:gd name="T116" fmla="*/ 295 w 314"/>
                <a:gd name="T117" fmla="*/ 95 h 97"/>
                <a:gd name="T118" fmla="*/ 297 w 314"/>
                <a:gd name="T119" fmla="*/ 88 h 97"/>
                <a:gd name="T120" fmla="*/ 312 w 314"/>
                <a:gd name="T121" fmla="*/ 39 h 97"/>
                <a:gd name="T122" fmla="*/ 288 w 314"/>
                <a:gd name="T123" fmla="*/ 39 h 97"/>
                <a:gd name="T124" fmla="*/ 271 w 314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4" h="97">
                  <a:moveTo>
                    <a:pt x="263" y="1"/>
                  </a:moveTo>
                  <a:cubicBezTo>
                    <a:pt x="263" y="0"/>
                    <a:pt x="262" y="0"/>
                    <a:pt x="262" y="1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9"/>
                    <a:pt x="164" y="18"/>
                    <a:pt x="164" y="18"/>
                  </a:cubicBezTo>
                  <a:cubicBezTo>
                    <a:pt x="146" y="7"/>
                    <a:pt x="146" y="7"/>
                    <a:pt x="146" y="7"/>
                  </a:cubicBezTo>
                  <a:cubicBezTo>
                    <a:pt x="145" y="7"/>
                    <a:pt x="145" y="7"/>
                    <a:pt x="145" y="7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1" y="19"/>
                    <a:pt x="111" y="20"/>
                    <a:pt x="111" y="20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1" y="95"/>
                    <a:pt x="21" y="95"/>
                    <a:pt x="21" y="95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5"/>
                    <a:pt x="0" y="96"/>
                    <a:pt x="0" y="96"/>
                  </a:cubicBezTo>
                  <a:cubicBezTo>
                    <a:pt x="0" y="97"/>
                    <a:pt x="1" y="97"/>
                    <a:pt x="1" y="97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3" y="97"/>
                    <a:pt x="113" y="97"/>
                    <a:pt x="113" y="96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43" y="79"/>
                    <a:pt x="143" y="79"/>
                    <a:pt x="143" y="79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3" y="97"/>
                    <a:pt x="144" y="97"/>
                    <a:pt x="144" y="97"/>
                  </a:cubicBezTo>
                  <a:cubicBezTo>
                    <a:pt x="145" y="97"/>
                    <a:pt x="145" y="97"/>
                    <a:pt x="145" y="96"/>
                  </a:cubicBezTo>
                  <a:cubicBezTo>
                    <a:pt x="145" y="79"/>
                    <a:pt x="145" y="79"/>
                    <a:pt x="145" y="79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4" y="86"/>
                    <a:pt x="174" y="85"/>
                    <a:pt x="174" y="85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261" y="4"/>
                    <a:pt x="261" y="4"/>
                    <a:pt x="261" y="4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50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1" y="77"/>
                    <a:pt x="261" y="77"/>
                    <a:pt x="261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7"/>
                    <a:pt x="261" y="97"/>
                    <a:pt x="262" y="97"/>
                  </a:cubicBezTo>
                  <a:cubicBezTo>
                    <a:pt x="312" y="97"/>
                    <a:pt x="312" y="97"/>
                    <a:pt x="312" y="97"/>
                  </a:cubicBezTo>
                  <a:cubicBezTo>
                    <a:pt x="313" y="97"/>
                    <a:pt x="313" y="97"/>
                    <a:pt x="313" y="97"/>
                  </a:cubicBezTo>
                  <a:cubicBezTo>
                    <a:pt x="314" y="96"/>
                    <a:pt x="314" y="96"/>
                    <a:pt x="314" y="96"/>
                  </a:cubicBezTo>
                  <a:cubicBezTo>
                    <a:pt x="314" y="35"/>
                    <a:pt x="314" y="35"/>
                    <a:pt x="314" y="35"/>
                  </a:cubicBezTo>
                  <a:cubicBezTo>
                    <a:pt x="314" y="35"/>
                    <a:pt x="314" y="34"/>
                    <a:pt x="313" y="34"/>
                  </a:cubicBezTo>
                  <a:lnTo>
                    <a:pt x="263" y="1"/>
                  </a:lnTo>
                  <a:close/>
                  <a:moveTo>
                    <a:pt x="71" y="79"/>
                  </a:moveTo>
                  <a:cubicBezTo>
                    <a:pt x="73" y="79"/>
                    <a:pt x="73" y="79"/>
                    <a:pt x="73" y="79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6" y="79"/>
                    <a:pt x="56" y="79"/>
                    <a:pt x="56" y="79"/>
                  </a:cubicBezTo>
                  <a:lnTo>
                    <a:pt x="71" y="79"/>
                  </a:lnTo>
                  <a:close/>
                  <a:moveTo>
                    <a:pt x="61" y="77"/>
                  </a:moveTo>
                  <a:cubicBezTo>
                    <a:pt x="64" y="74"/>
                    <a:pt x="64" y="74"/>
                    <a:pt x="64" y="74"/>
                  </a:cubicBezTo>
                  <a:cubicBezTo>
                    <a:pt x="67" y="77"/>
                    <a:pt x="67" y="77"/>
                    <a:pt x="67" y="77"/>
                  </a:cubicBezTo>
                  <a:lnTo>
                    <a:pt x="61" y="77"/>
                  </a:lnTo>
                  <a:close/>
                  <a:moveTo>
                    <a:pt x="74" y="64"/>
                  </a:moveTo>
                  <a:cubicBezTo>
                    <a:pt x="69" y="64"/>
                    <a:pt x="69" y="64"/>
                    <a:pt x="69" y="64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92" y="77"/>
                    <a:pt x="92" y="77"/>
                    <a:pt x="92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5" y="94"/>
                    <a:pt x="75" y="94"/>
                    <a:pt x="75" y="94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5" y="73"/>
                    <a:pt x="65" y="73"/>
                    <a:pt x="65" y="73"/>
                  </a:cubicBezTo>
                  <a:lnTo>
                    <a:pt x="74" y="64"/>
                  </a:lnTo>
                  <a:close/>
                  <a:moveTo>
                    <a:pt x="49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39" y="74"/>
                    <a:pt x="39" y="74"/>
                    <a:pt x="39" y="74"/>
                  </a:cubicBezTo>
                  <a:lnTo>
                    <a:pt x="49" y="64"/>
                  </a:lnTo>
                  <a:close/>
                  <a:moveTo>
                    <a:pt x="40" y="77"/>
                  </a:moveTo>
                  <a:cubicBezTo>
                    <a:pt x="35" y="77"/>
                    <a:pt x="35" y="77"/>
                    <a:pt x="35" y="77"/>
                  </a:cubicBezTo>
                  <a:cubicBezTo>
                    <a:pt x="38" y="75"/>
                    <a:pt x="38" y="75"/>
                    <a:pt x="38" y="75"/>
                  </a:cubicBezTo>
                  <a:lnTo>
                    <a:pt x="40" y="77"/>
                  </a:lnTo>
                  <a:close/>
                  <a:moveTo>
                    <a:pt x="8" y="77"/>
                  </a:moveTo>
                  <a:cubicBezTo>
                    <a:pt x="22" y="64"/>
                    <a:pt x="22" y="64"/>
                    <a:pt x="22" y="64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23" y="77"/>
                    <a:pt x="23" y="77"/>
                    <a:pt x="23" y="77"/>
                  </a:cubicBezTo>
                  <a:lnTo>
                    <a:pt x="8" y="77"/>
                  </a:lnTo>
                  <a:close/>
                  <a:moveTo>
                    <a:pt x="28" y="79"/>
                  </a:moveTo>
                  <a:cubicBezTo>
                    <a:pt x="31" y="79"/>
                    <a:pt x="31" y="79"/>
                    <a:pt x="31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28" y="95"/>
                    <a:pt x="28" y="95"/>
                    <a:pt x="28" y="95"/>
                  </a:cubicBezTo>
                  <a:lnTo>
                    <a:pt x="28" y="79"/>
                  </a:lnTo>
                  <a:close/>
                  <a:moveTo>
                    <a:pt x="113" y="45"/>
                  </a:moveTo>
                  <a:cubicBezTo>
                    <a:pt x="129" y="51"/>
                    <a:pt x="129" y="51"/>
                    <a:pt x="129" y="51"/>
                  </a:cubicBezTo>
                  <a:cubicBezTo>
                    <a:pt x="113" y="56"/>
                    <a:pt x="113" y="56"/>
                    <a:pt x="113" y="56"/>
                  </a:cubicBezTo>
                  <a:lnTo>
                    <a:pt x="113" y="45"/>
                  </a:lnTo>
                  <a:close/>
                  <a:moveTo>
                    <a:pt x="113" y="58"/>
                  </a:moveTo>
                  <a:cubicBezTo>
                    <a:pt x="132" y="53"/>
                    <a:pt x="132" y="53"/>
                    <a:pt x="132" y="53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13" y="63"/>
                    <a:pt x="113" y="63"/>
                    <a:pt x="113" y="63"/>
                  </a:cubicBezTo>
                  <a:lnTo>
                    <a:pt x="113" y="58"/>
                  </a:lnTo>
                  <a:close/>
                  <a:moveTo>
                    <a:pt x="113" y="65"/>
                  </a:moveTo>
                  <a:cubicBezTo>
                    <a:pt x="142" y="57"/>
                    <a:pt x="142" y="57"/>
                    <a:pt x="142" y="5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13" y="71"/>
                    <a:pt x="113" y="71"/>
                    <a:pt x="113" y="71"/>
                  </a:cubicBezTo>
                  <a:lnTo>
                    <a:pt x="113" y="65"/>
                  </a:lnTo>
                  <a:close/>
                  <a:moveTo>
                    <a:pt x="143" y="55"/>
                  </a:moveTo>
                  <a:cubicBezTo>
                    <a:pt x="143" y="55"/>
                    <a:pt x="143" y="55"/>
                    <a:pt x="143" y="55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42" y="50"/>
                    <a:pt x="142" y="50"/>
                    <a:pt x="142" y="50"/>
                  </a:cubicBezTo>
                  <a:cubicBezTo>
                    <a:pt x="163" y="69"/>
                    <a:pt x="163" y="69"/>
                    <a:pt x="163" y="69"/>
                  </a:cubicBezTo>
                  <a:cubicBezTo>
                    <a:pt x="163" y="73"/>
                    <a:pt x="163" y="73"/>
                    <a:pt x="163" y="73"/>
                  </a:cubicBezTo>
                  <a:lnTo>
                    <a:pt x="143" y="55"/>
                  </a:lnTo>
                  <a:close/>
                  <a:moveTo>
                    <a:pt x="163" y="43"/>
                  </a:moveTo>
                  <a:cubicBezTo>
                    <a:pt x="145" y="32"/>
                    <a:pt x="145" y="32"/>
                    <a:pt x="145" y="32"/>
                  </a:cubicBezTo>
                  <a:cubicBezTo>
                    <a:pt x="144" y="32"/>
                    <a:pt x="144" y="32"/>
                    <a:pt x="144" y="32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62" y="37"/>
                    <a:pt x="162" y="37"/>
                    <a:pt x="162" y="37"/>
                  </a:cubicBezTo>
                  <a:cubicBezTo>
                    <a:pt x="162" y="37"/>
                    <a:pt x="163" y="37"/>
                    <a:pt x="163" y="37"/>
                  </a:cubicBezTo>
                  <a:lnTo>
                    <a:pt x="163" y="43"/>
                  </a:lnTo>
                  <a:close/>
                  <a:moveTo>
                    <a:pt x="144" y="48"/>
                  </a:moveTo>
                  <a:cubicBezTo>
                    <a:pt x="143" y="48"/>
                    <a:pt x="143" y="48"/>
                    <a:pt x="143" y="48"/>
                  </a:cubicBezTo>
                  <a:cubicBezTo>
                    <a:pt x="125" y="40"/>
                    <a:pt x="125" y="40"/>
                    <a:pt x="125" y="40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2" y="45"/>
                    <a:pt x="163" y="45"/>
                    <a:pt x="163" y="45"/>
                  </a:cubicBezTo>
                  <a:cubicBezTo>
                    <a:pt x="163" y="66"/>
                    <a:pt x="163" y="66"/>
                    <a:pt x="163" y="66"/>
                  </a:cubicBezTo>
                  <a:lnTo>
                    <a:pt x="144" y="48"/>
                  </a:lnTo>
                  <a:close/>
                  <a:moveTo>
                    <a:pt x="163" y="35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44" y="18"/>
                    <a:pt x="144" y="18"/>
                    <a:pt x="144" y="18"/>
                  </a:cubicBezTo>
                  <a:cubicBezTo>
                    <a:pt x="162" y="30"/>
                    <a:pt x="162" y="30"/>
                    <a:pt x="162" y="30"/>
                  </a:cubicBezTo>
                  <a:cubicBezTo>
                    <a:pt x="162" y="30"/>
                    <a:pt x="163" y="30"/>
                    <a:pt x="163" y="30"/>
                  </a:cubicBezTo>
                  <a:lnTo>
                    <a:pt x="163" y="35"/>
                  </a:lnTo>
                  <a:close/>
                  <a:moveTo>
                    <a:pt x="113" y="73"/>
                  </a:moveTo>
                  <a:cubicBezTo>
                    <a:pt x="144" y="64"/>
                    <a:pt x="144" y="64"/>
                    <a:pt x="144" y="64"/>
                  </a:cubicBezTo>
                  <a:cubicBezTo>
                    <a:pt x="154" y="68"/>
                    <a:pt x="154" y="68"/>
                    <a:pt x="154" y="68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13" y="77"/>
                    <a:pt x="113" y="77"/>
                    <a:pt x="113" y="77"/>
                  </a:cubicBezTo>
                  <a:lnTo>
                    <a:pt x="113" y="73"/>
                  </a:lnTo>
                  <a:close/>
                  <a:moveTo>
                    <a:pt x="145" y="9"/>
                  </a:moveTo>
                  <a:cubicBezTo>
                    <a:pt x="163" y="20"/>
                    <a:pt x="163" y="20"/>
                    <a:pt x="163" y="20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3" y="21"/>
                    <a:pt x="113" y="21"/>
                    <a:pt x="113" y="21"/>
                  </a:cubicBezTo>
                  <a:lnTo>
                    <a:pt x="145" y="9"/>
                  </a:lnTo>
                  <a:close/>
                  <a:moveTo>
                    <a:pt x="113" y="79"/>
                  </a:moveTo>
                  <a:cubicBezTo>
                    <a:pt x="144" y="71"/>
                    <a:pt x="144" y="71"/>
                    <a:pt x="144" y="71"/>
                  </a:cubicBezTo>
                  <a:cubicBezTo>
                    <a:pt x="163" y="78"/>
                    <a:pt x="163" y="78"/>
                    <a:pt x="163" y="78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13" y="85"/>
                    <a:pt x="113" y="85"/>
                    <a:pt x="113" y="85"/>
                  </a:cubicBezTo>
                  <a:lnTo>
                    <a:pt x="113" y="79"/>
                  </a:lnTo>
                  <a:close/>
                  <a:moveTo>
                    <a:pt x="278" y="41"/>
                  </a:moveTo>
                  <a:cubicBezTo>
                    <a:pt x="278" y="48"/>
                    <a:pt x="278" y="48"/>
                    <a:pt x="278" y="48"/>
                  </a:cubicBezTo>
                  <a:cubicBezTo>
                    <a:pt x="272" y="48"/>
                    <a:pt x="272" y="48"/>
                    <a:pt x="272" y="48"/>
                  </a:cubicBezTo>
                  <a:cubicBezTo>
                    <a:pt x="272" y="41"/>
                    <a:pt x="272" y="41"/>
                    <a:pt x="272" y="41"/>
                  </a:cubicBezTo>
                  <a:lnTo>
                    <a:pt x="278" y="41"/>
                  </a:lnTo>
                  <a:close/>
                  <a:moveTo>
                    <a:pt x="287" y="41"/>
                  </a:moveTo>
                  <a:cubicBezTo>
                    <a:pt x="287" y="48"/>
                    <a:pt x="287" y="48"/>
                    <a:pt x="287" y="48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80" y="41"/>
                    <a:pt x="280" y="41"/>
                    <a:pt x="280" y="41"/>
                  </a:cubicBezTo>
                  <a:lnTo>
                    <a:pt x="287" y="41"/>
                  </a:lnTo>
                  <a:close/>
                  <a:moveTo>
                    <a:pt x="295" y="41"/>
                  </a:moveTo>
                  <a:cubicBezTo>
                    <a:pt x="295" y="48"/>
                    <a:pt x="295" y="48"/>
                    <a:pt x="295" y="48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8" y="41"/>
                    <a:pt x="288" y="41"/>
                    <a:pt x="288" y="41"/>
                  </a:cubicBezTo>
                  <a:lnTo>
                    <a:pt x="295" y="41"/>
                  </a:lnTo>
                  <a:close/>
                  <a:moveTo>
                    <a:pt x="304" y="41"/>
                  </a:moveTo>
                  <a:cubicBezTo>
                    <a:pt x="304" y="48"/>
                    <a:pt x="304" y="48"/>
                    <a:pt x="304" y="48"/>
                  </a:cubicBezTo>
                  <a:cubicBezTo>
                    <a:pt x="297" y="48"/>
                    <a:pt x="297" y="48"/>
                    <a:pt x="297" y="48"/>
                  </a:cubicBezTo>
                  <a:cubicBezTo>
                    <a:pt x="297" y="41"/>
                    <a:pt x="297" y="41"/>
                    <a:pt x="297" y="41"/>
                  </a:cubicBezTo>
                  <a:lnTo>
                    <a:pt x="304" y="41"/>
                  </a:lnTo>
                  <a:close/>
                  <a:moveTo>
                    <a:pt x="312" y="41"/>
                  </a:moveTo>
                  <a:cubicBezTo>
                    <a:pt x="312" y="48"/>
                    <a:pt x="312" y="48"/>
                    <a:pt x="312" y="48"/>
                  </a:cubicBezTo>
                  <a:cubicBezTo>
                    <a:pt x="305" y="48"/>
                    <a:pt x="305" y="48"/>
                    <a:pt x="305" y="48"/>
                  </a:cubicBezTo>
                  <a:cubicBezTo>
                    <a:pt x="305" y="41"/>
                    <a:pt x="305" y="41"/>
                    <a:pt x="305" y="41"/>
                  </a:cubicBezTo>
                  <a:lnTo>
                    <a:pt x="312" y="41"/>
                  </a:lnTo>
                  <a:close/>
                  <a:moveTo>
                    <a:pt x="295" y="67"/>
                  </a:moveTo>
                  <a:cubicBezTo>
                    <a:pt x="288" y="67"/>
                    <a:pt x="288" y="67"/>
                    <a:pt x="288" y="67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95" y="60"/>
                    <a:pt x="295" y="60"/>
                    <a:pt x="295" y="60"/>
                  </a:cubicBezTo>
                  <a:lnTo>
                    <a:pt x="295" y="67"/>
                  </a:lnTo>
                  <a:close/>
                  <a:moveTo>
                    <a:pt x="297" y="60"/>
                  </a:moveTo>
                  <a:cubicBezTo>
                    <a:pt x="304" y="60"/>
                    <a:pt x="304" y="60"/>
                    <a:pt x="304" y="60"/>
                  </a:cubicBezTo>
                  <a:cubicBezTo>
                    <a:pt x="304" y="67"/>
                    <a:pt x="304" y="67"/>
                    <a:pt x="304" y="67"/>
                  </a:cubicBezTo>
                  <a:cubicBezTo>
                    <a:pt x="297" y="67"/>
                    <a:pt x="297" y="67"/>
                    <a:pt x="297" y="67"/>
                  </a:cubicBezTo>
                  <a:lnTo>
                    <a:pt x="297" y="60"/>
                  </a:lnTo>
                  <a:close/>
                  <a:moveTo>
                    <a:pt x="287" y="67"/>
                  </a:moveTo>
                  <a:cubicBezTo>
                    <a:pt x="280" y="67"/>
                    <a:pt x="280" y="67"/>
                    <a:pt x="280" y="67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7" y="60"/>
                    <a:pt x="287" y="60"/>
                    <a:pt x="287" y="60"/>
                  </a:cubicBezTo>
                  <a:lnTo>
                    <a:pt x="287" y="67"/>
                  </a:lnTo>
                  <a:close/>
                  <a:moveTo>
                    <a:pt x="278" y="67"/>
                  </a:moveTo>
                  <a:cubicBezTo>
                    <a:pt x="272" y="67"/>
                    <a:pt x="272" y="67"/>
                    <a:pt x="272" y="67"/>
                  </a:cubicBezTo>
                  <a:cubicBezTo>
                    <a:pt x="272" y="60"/>
                    <a:pt x="272" y="60"/>
                    <a:pt x="272" y="60"/>
                  </a:cubicBezTo>
                  <a:cubicBezTo>
                    <a:pt x="278" y="60"/>
                    <a:pt x="278" y="60"/>
                    <a:pt x="278" y="60"/>
                  </a:cubicBezTo>
                  <a:lnTo>
                    <a:pt x="278" y="67"/>
                  </a:lnTo>
                  <a:close/>
                  <a:moveTo>
                    <a:pt x="278" y="69"/>
                  </a:moveTo>
                  <a:cubicBezTo>
                    <a:pt x="278" y="77"/>
                    <a:pt x="278" y="77"/>
                    <a:pt x="278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69"/>
                    <a:pt x="272" y="69"/>
                    <a:pt x="272" y="69"/>
                  </a:cubicBezTo>
                  <a:lnTo>
                    <a:pt x="278" y="69"/>
                  </a:lnTo>
                  <a:close/>
                  <a:moveTo>
                    <a:pt x="280" y="69"/>
                  </a:moveTo>
                  <a:cubicBezTo>
                    <a:pt x="287" y="69"/>
                    <a:pt x="287" y="69"/>
                    <a:pt x="287" y="69"/>
                  </a:cubicBezTo>
                  <a:cubicBezTo>
                    <a:pt x="287" y="77"/>
                    <a:pt x="287" y="77"/>
                    <a:pt x="287" y="77"/>
                  </a:cubicBezTo>
                  <a:cubicBezTo>
                    <a:pt x="280" y="77"/>
                    <a:pt x="280" y="77"/>
                    <a:pt x="280" y="77"/>
                  </a:cubicBezTo>
                  <a:lnTo>
                    <a:pt x="280" y="69"/>
                  </a:lnTo>
                  <a:close/>
                  <a:moveTo>
                    <a:pt x="288" y="69"/>
                  </a:moveTo>
                  <a:cubicBezTo>
                    <a:pt x="295" y="69"/>
                    <a:pt x="295" y="69"/>
                    <a:pt x="295" y="69"/>
                  </a:cubicBezTo>
                  <a:cubicBezTo>
                    <a:pt x="295" y="77"/>
                    <a:pt x="295" y="77"/>
                    <a:pt x="295" y="77"/>
                  </a:cubicBezTo>
                  <a:cubicBezTo>
                    <a:pt x="288" y="77"/>
                    <a:pt x="288" y="77"/>
                    <a:pt x="288" y="77"/>
                  </a:cubicBezTo>
                  <a:lnTo>
                    <a:pt x="288" y="69"/>
                  </a:lnTo>
                  <a:close/>
                  <a:moveTo>
                    <a:pt x="297" y="69"/>
                  </a:moveTo>
                  <a:cubicBezTo>
                    <a:pt x="304" y="69"/>
                    <a:pt x="304" y="69"/>
                    <a:pt x="304" y="69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297" y="77"/>
                    <a:pt x="297" y="77"/>
                    <a:pt x="297" y="77"/>
                  </a:cubicBezTo>
                  <a:lnTo>
                    <a:pt x="297" y="69"/>
                  </a:lnTo>
                  <a:close/>
                  <a:moveTo>
                    <a:pt x="305" y="69"/>
                  </a:moveTo>
                  <a:cubicBezTo>
                    <a:pt x="312" y="69"/>
                    <a:pt x="312" y="69"/>
                    <a:pt x="312" y="6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05" y="77"/>
                    <a:pt x="305" y="77"/>
                    <a:pt x="305" y="77"/>
                  </a:cubicBezTo>
                  <a:lnTo>
                    <a:pt x="305" y="69"/>
                  </a:lnTo>
                  <a:close/>
                  <a:moveTo>
                    <a:pt x="305" y="67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12" y="60"/>
                    <a:pt x="312" y="60"/>
                    <a:pt x="312" y="60"/>
                  </a:cubicBezTo>
                  <a:cubicBezTo>
                    <a:pt x="312" y="67"/>
                    <a:pt x="312" y="67"/>
                    <a:pt x="312" y="67"/>
                  </a:cubicBezTo>
                  <a:lnTo>
                    <a:pt x="305" y="67"/>
                  </a:lnTo>
                  <a:close/>
                  <a:moveTo>
                    <a:pt x="305" y="58"/>
                  </a:moveTo>
                  <a:cubicBezTo>
                    <a:pt x="305" y="50"/>
                    <a:pt x="305" y="50"/>
                    <a:pt x="305" y="50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2" y="58"/>
                    <a:pt x="312" y="58"/>
                    <a:pt x="312" y="58"/>
                  </a:cubicBezTo>
                  <a:lnTo>
                    <a:pt x="305" y="58"/>
                  </a:lnTo>
                  <a:close/>
                  <a:moveTo>
                    <a:pt x="304" y="58"/>
                  </a:moveTo>
                  <a:cubicBezTo>
                    <a:pt x="297" y="58"/>
                    <a:pt x="297" y="58"/>
                    <a:pt x="297" y="58"/>
                  </a:cubicBezTo>
                  <a:cubicBezTo>
                    <a:pt x="297" y="50"/>
                    <a:pt x="297" y="50"/>
                    <a:pt x="297" y="50"/>
                  </a:cubicBezTo>
                  <a:cubicBezTo>
                    <a:pt x="304" y="50"/>
                    <a:pt x="304" y="50"/>
                    <a:pt x="304" y="50"/>
                  </a:cubicBezTo>
                  <a:lnTo>
                    <a:pt x="304" y="58"/>
                  </a:lnTo>
                  <a:close/>
                  <a:moveTo>
                    <a:pt x="295" y="58"/>
                  </a:moveTo>
                  <a:cubicBezTo>
                    <a:pt x="288" y="58"/>
                    <a:pt x="288" y="58"/>
                    <a:pt x="288" y="58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95" y="50"/>
                    <a:pt x="295" y="50"/>
                    <a:pt x="295" y="50"/>
                  </a:cubicBezTo>
                  <a:lnTo>
                    <a:pt x="295" y="58"/>
                  </a:lnTo>
                  <a:close/>
                  <a:moveTo>
                    <a:pt x="287" y="58"/>
                  </a:moveTo>
                  <a:cubicBezTo>
                    <a:pt x="280" y="58"/>
                    <a:pt x="280" y="58"/>
                    <a:pt x="280" y="58"/>
                  </a:cubicBezTo>
                  <a:cubicBezTo>
                    <a:pt x="280" y="50"/>
                    <a:pt x="280" y="50"/>
                    <a:pt x="280" y="50"/>
                  </a:cubicBezTo>
                  <a:cubicBezTo>
                    <a:pt x="287" y="50"/>
                    <a:pt x="287" y="50"/>
                    <a:pt x="287" y="50"/>
                  </a:cubicBezTo>
                  <a:lnTo>
                    <a:pt x="287" y="58"/>
                  </a:lnTo>
                  <a:close/>
                  <a:moveTo>
                    <a:pt x="278" y="58"/>
                  </a:moveTo>
                  <a:cubicBezTo>
                    <a:pt x="272" y="58"/>
                    <a:pt x="272" y="58"/>
                    <a:pt x="272" y="58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8" y="50"/>
                    <a:pt x="278" y="50"/>
                    <a:pt x="278" y="50"/>
                  </a:cubicBezTo>
                  <a:lnTo>
                    <a:pt x="278" y="58"/>
                  </a:lnTo>
                  <a:close/>
                  <a:moveTo>
                    <a:pt x="270" y="58"/>
                  </a:moveTo>
                  <a:cubicBezTo>
                    <a:pt x="263" y="58"/>
                    <a:pt x="263" y="58"/>
                    <a:pt x="263" y="58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70" y="50"/>
                    <a:pt x="270" y="50"/>
                    <a:pt x="270" y="50"/>
                  </a:cubicBezTo>
                  <a:lnTo>
                    <a:pt x="270" y="58"/>
                  </a:lnTo>
                  <a:close/>
                  <a:moveTo>
                    <a:pt x="270" y="60"/>
                  </a:moveTo>
                  <a:cubicBezTo>
                    <a:pt x="270" y="67"/>
                    <a:pt x="270" y="67"/>
                    <a:pt x="270" y="67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3" y="60"/>
                    <a:pt x="263" y="60"/>
                    <a:pt x="263" y="60"/>
                  </a:cubicBezTo>
                  <a:lnTo>
                    <a:pt x="270" y="60"/>
                  </a:lnTo>
                  <a:close/>
                  <a:moveTo>
                    <a:pt x="270" y="69"/>
                  </a:moveTo>
                  <a:cubicBezTo>
                    <a:pt x="270" y="77"/>
                    <a:pt x="270" y="77"/>
                    <a:pt x="270" y="77"/>
                  </a:cubicBezTo>
                  <a:cubicBezTo>
                    <a:pt x="263" y="77"/>
                    <a:pt x="263" y="77"/>
                    <a:pt x="263" y="77"/>
                  </a:cubicBezTo>
                  <a:cubicBezTo>
                    <a:pt x="263" y="69"/>
                    <a:pt x="263" y="69"/>
                    <a:pt x="263" y="69"/>
                  </a:cubicBezTo>
                  <a:lnTo>
                    <a:pt x="270" y="69"/>
                  </a:lnTo>
                  <a:close/>
                  <a:moveTo>
                    <a:pt x="270" y="79"/>
                  </a:moveTo>
                  <a:cubicBezTo>
                    <a:pt x="270" y="86"/>
                    <a:pt x="270" y="86"/>
                    <a:pt x="270" y="86"/>
                  </a:cubicBezTo>
                  <a:cubicBezTo>
                    <a:pt x="263" y="86"/>
                    <a:pt x="263" y="86"/>
                    <a:pt x="263" y="86"/>
                  </a:cubicBezTo>
                  <a:cubicBezTo>
                    <a:pt x="263" y="79"/>
                    <a:pt x="263" y="79"/>
                    <a:pt x="263" y="79"/>
                  </a:cubicBezTo>
                  <a:lnTo>
                    <a:pt x="270" y="79"/>
                  </a:lnTo>
                  <a:close/>
                  <a:moveTo>
                    <a:pt x="272" y="79"/>
                  </a:moveTo>
                  <a:cubicBezTo>
                    <a:pt x="278" y="79"/>
                    <a:pt x="278" y="79"/>
                    <a:pt x="278" y="79"/>
                  </a:cubicBezTo>
                  <a:cubicBezTo>
                    <a:pt x="278" y="86"/>
                    <a:pt x="278" y="86"/>
                    <a:pt x="278" y="86"/>
                  </a:cubicBezTo>
                  <a:cubicBezTo>
                    <a:pt x="272" y="86"/>
                    <a:pt x="272" y="86"/>
                    <a:pt x="272" y="86"/>
                  </a:cubicBezTo>
                  <a:lnTo>
                    <a:pt x="272" y="79"/>
                  </a:lnTo>
                  <a:close/>
                  <a:moveTo>
                    <a:pt x="280" y="79"/>
                  </a:moveTo>
                  <a:cubicBezTo>
                    <a:pt x="287" y="79"/>
                    <a:pt x="287" y="79"/>
                    <a:pt x="287" y="79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0" y="86"/>
                    <a:pt x="280" y="86"/>
                    <a:pt x="280" y="86"/>
                  </a:cubicBezTo>
                  <a:lnTo>
                    <a:pt x="280" y="79"/>
                  </a:lnTo>
                  <a:close/>
                  <a:moveTo>
                    <a:pt x="288" y="79"/>
                  </a:moveTo>
                  <a:cubicBezTo>
                    <a:pt x="295" y="79"/>
                    <a:pt x="295" y="79"/>
                    <a:pt x="295" y="79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88" y="86"/>
                    <a:pt x="288" y="86"/>
                    <a:pt x="288" y="86"/>
                  </a:cubicBezTo>
                  <a:lnTo>
                    <a:pt x="288" y="79"/>
                  </a:lnTo>
                  <a:close/>
                  <a:moveTo>
                    <a:pt x="297" y="79"/>
                  </a:moveTo>
                  <a:cubicBezTo>
                    <a:pt x="304" y="79"/>
                    <a:pt x="304" y="79"/>
                    <a:pt x="304" y="79"/>
                  </a:cubicBezTo>
                  <a:cubicBezTo>
                    <a:pt x="304" y="86"/>
                    <a:pt x="304" y="86"/>
                    <a:pt x="304" y="86"/>
                  </a:cubicBezTo>
                  <a:cubicBezTo>
                    <a:pt x="297" y="86"/>
                    <a:pt x="297" y="86"/>
                    <a:pt x="297" y="86"/>
                  </a:cubicBezTo>
                  <a:lnTo>
                    <a:pt x="297" y="79"/>
                  </a:lnTo>
                  <a:close/>
                  <a:moveTo>
                    <a:pt x="305" y="79"/>
                  </a:moveTo>
                  <a:cubicBezTo>
                    <a:pt x="312" y="79"/>
                    <a:pt x="312" y="79"/>
                    <a:pt x="312" y="79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05" y="86"/>
                    <a:pt x="305" y="86"/>
                    <a:pt x="305" y="86"/>
                  </a:cubicBezTo>
                  <a:lnTo>
                    <a:pt x="305" y="79"/>
                  </a:lnTo>
                  <a:close/>
                  <a:moveTo>
                    <a:pt x="270" y="48"/>
                  </a:moveTo>
                  <a:cubicBezTo>
                    <a:pt x="263" y="48"/>
                    <a:pt x="263" y="48"/>
                    <a:pt x="263" y="48"/>
                  </a:cubicBezTo>
                  <a:cubicBezTo>
                    <a:pt x="263" y="41"/>
                    <a:pt x="263" y="41"/>
                    <a:pt x="263" y="41"/>
                  </a:cubicBezTo>
                  <a:cubicBezTo>
                    <a:pt x="270" y="41"/>
                    <a:pt x="270" y="41"/>
                    <a:pt x="270" y="41"/>
                  </a:cubicBezTo>
                  <a:lnTo>
                    <a:pt x="270" y="48"/>
                  </a:lnTo>
                  <a:close/>
                  <a:moveTo>
                    <a:pt x="263" y="88"/>
                  </a:moveTo>
                  <a:cubicBezTo>
                    <a:pt x="270" y="88"/>
                    <a:pt x="270" y="88"/>
                    <a:pt x="270" y="88"/>
                  </a:cubicBezTo>
                  <a:cubicBezTo>
                    <a:pt x="270" y="95"/>
                    <a:pt x="270" y="95"/>
                    <a:pt x="270" y="95"/>
                  </a:cubicBezTo>
                  <a:cubicBezTo>
                    <a:pt x="263" y="95"/>
                    <a:pt x="263" y="95"/>
                    <a:pt x="263" y="95"/>
                  </a:cubicBezTo>
                  <a:lnTo>
                    <a:pt x="263" y="88"/>
                  </a:lnTo>
                  <a:close/>
                  <a:moveTo>
                    <a:pt x="272" y="88"/>
                  </a:moveTo>
                  <a:cubicBezTo>
                    <a:pt x="278" y="88"/>
                    <a:pt x="278" y="88"/>
                    <a:pt x="278" y="88"/>
                  </a:cubicBezTo>
                  <a:cubicBezTo>
                    <a:pt x="278" y="95"/>
                    <a:pt x="278" y="95"/>
                    <a:pt x="278" y="95"/>
                  </a:cubicBezTo>
                  <a:cubicBezTo>
                    <a:pt x="272" y="95"/>
                    <a:pt x="272" y="95"/>
                    <a:pt x="272" y="95"/>
                  </a:cubicBezTo>
                  <a:lnTo>
                    <a:pt x="272" y="88"/>
                  </a:lnTo>
                  <a:close/>
                  <a:moveTo>
                    <a:pt x="280" y="88"/>
                  </a:moveTo>
                  <a:cubicBezTo>
                    <a:pt x="287" y="88"/>
                    <a:pt x="287" y="88"/>
                    <a:pt x="287" y="88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0" y="95"/>
                    <a:pt x="280" y="95"/>
                    <a:pt x="280" y="95"/>
                  </a:cubicBezTo>
                  <a:lnTo>
                    <a:pt x="280" y="88"/>
                  </a:lnTo>
                  <a:close/>
                  <a:moveTo>
                    <a:pt x="288" y="88"/>
                  </a:moveTo>
                  <a:cubicBezTo>
                    <a:pt x="295" y="88"/>
                    <a:pt x="295" y="88"/>
                    <a:pt x="295" y="88"/>
                  </a:cubicBezTo>
                  <a:cubicBezTo>
                    <a:pt x="295" y="95"/>
                    <a:pt x="295" y="95"/>
                    <a:pt x="295" y="95"/>
                  </a:cubicBezTo>
                  <a:cubicBezTo>
                    <a:pt x="288" y="95"/>
                    <a:pt x="288" y="95"/>
                    <a:pt x="288" y="95"/>
                  </a:cubicBezTo>
                  <a:lnTo>
                    <a:pt x="288" y="88"/>
                  </a:lnTo>
                  <a:close/>
                  <a:moveTo>
                    <a:pt x="297" y="88"/>
                  </a:moveTo>
                  <a:cubicBezTo>
                    <a:pt x="304" y="88"/>
                    <a:pt x="304" y="88"/>
                    <a:pt x="304" y="88"/>
                  </a:cubicBezTo>
                  <a:cubicBezTo>
                    <a:pt x="304" y="95"/>
                    <a:pt x="304" y="95"/>
                    <a:pt x="304" y="95"/>
                  </a:cubicBezTo>
                  <a:cubicBezTo>
                    <a:pt x="297" y="95"/>
                    <a:pt x="297" y="95"/>
                    <a:pt x="297" y="95"/>
                  </a:cubicBezTo>
                  <a:lnTo>
                    <a:pt x="297" y="88"/>
                  </a:lnTo>
                  <a:close/>
                  <a:moveTo>
                    <a:pt x="305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312" y="95"/>
                    <a:pt x="312" y="95"/>
                    <a:pt x="312" y="95"/>
                  </a:cubicBezTo>
                  <a:cubicBezTo>
                    <a:pt x="305" y="95"/>
                    <a:pt x="305" y="95"/>
                    <a:pt x="305" y="95"/>
                  </a:cubicBezTo>
                  <a:lnTo>
                    <a:pt x="305" y="88"/>
                  </a:lnTo>
                  <a:close/>
                  <a:moveTo>
                    <a:pt x="312" y="36"/>
                  </a:moveTo>
                  <a:cubicBezTo>
                    <a:pt x="312" y="39"/>
                    <a:pt x="312" y="39"/>
                    <a:pt x="312" y="39"/>
                  </a:cubicBezTo>
                  <a:cubicBezTo>
                    <a:pt x="305" y="39"/>
                    <a:pt x="305" y="39"/>
                    <a:pt x="305" y="39"/>
                  </a:cubicBezTo>
                  <a:cubicBezTo>
                    <a:pt x="305" y="39"/>
                    <a:pt x="304" y="39"/>
                    <a:pt x="304" y="39"/>
                  </a:cubicBezTo>
                  <a:cubicBezTo>
                    <a:pt x="304" y="39"/>
                    <a:pt x="304" y="39"/>
                    <a:pt x="304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7" y="39"/>
                    <a:pt x="287" y="39"/>
                    <a:pt x="287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0" y="39"/>
                  </a:cubicBezTo>
                  <a:cubicBezTo>
                    <a:pt x="263" y="39"/>
                    <a:pt x="263" y="39"/>
                    <a:pt x="263" y="39"/>
                  </a:cubicBezTo>
                  <a:cubicBezTo>
                    <a:pt x="263" y="3"/>
                    <a:pt x="263" y="3"/>
                    <a:pt x="263" y="3"/>
                  </a:cubicBezTo>
                  <a:lnTo>
                    <a:pt x="312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81">
              <a:extLst>
                <a:ext uri="{FF2B5EF4-FFF2-40B4-BE49-F238E27FC236}">
                  <a16:creationId xmlns:a16="http://schemas.microsoft.com/office/drawing/2014/main" id="{16BC58F0-6CC0-413E-BE4E-8816EE6892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13238" y="4302125"/>
              <a:ext cx="434975" cy="531813"/>
            </a:xfrm>
            <a:custGeom>
              <a:avLst/>
              <a:gdLst>
                <a:gd name="T0" fmla="*/ 217 w 274"/>
                <a:gd name="T1" fmla="*/ 119 h 335"/>
                <a:gd name="T2" fmla="*/ 178 w 274"/>
                <a:gd name="T3" fmla="*/ 80 h 335"/>
                <a:gd name="T4" fmla="*/ 217 w 274"/>
                <a:gd name="T5" fmla="*/ 80 h 335"/>
                <a:gd name="T6" fmla="*/ 139 w 274"/>
                <a:gd name="T7" fmla="*/ 0 h 335"/>
                <a:gd name="T8" fmla="*/ 56 w 274"/>
                <a:gd name="T9" fmla="*/ 80 h 335"/>
                <a:gd name="T10" fmla="*/ 96 w 274"/>
                <a:gd name="T11" fmla="*/ 80 h 335"/>
                <a:gd name="T12" fmla="*/ 56 w 274"/>
                <a:gd name="T13" fmla="*/ 119 h 335"/>
                <a:gd name="T14" fmla="*/ 96 w 274"/>
                <a:gd name="T15" fmla="*/ 119 h 335"/>
                <a:gd name="T16" fmla="*/ 0 w 274"/>
                <a:gd name="T17" fmla="*/ 216 h 335"/>
                <a:gd name="T18" fmla="*/ 117 w 274"/>
                <a:gd name="T19" fmla="*/ 216 h 335"/>
                <a:gd name="T20" fmla="*/ 117 w 274"/>
                <a:gd name="T21" fmla="*/ 335 h 335"/>
                <a:gd name="T22" fmla="*/ 156 w 274"/>
                <a:gd name="T23" fmla="*/ 335 h 335"/>
                <a:gd name="T24" fmla="*/ 156 w 274"/>
                <a:gd name="T25" fmla="*/ 216 h 335"/>
                <a:gd name="T26" fmla="*/ 274 w 274"/>
                <a:gd name="T27" fmla="*/ 216 h 335"/>
                <a:gd name="T28" fmla="*/ 183 w 274"/>
                <a:gd name="T29" fmla="*/ 119 h 335"/>
                <a:gd name="T30" fmla="*/ 217 w 274"/>
                <a:gd name="T31" fmla="*/ 119 h 335"/>
                <a:gd name="T32" fmla="*/ 252 w 274"/>
                <a:gd name="T33" fmla="*/ 207 h 335"/>
                <a:gd name="T34" fmla="*/ 152 w 274"/>
                <a:gd name="T35" fmla="*/ 207 h 335"/>
                <a:gd name="T36" fmla="*/ 152 w 274"/>
                <a:gd name="T37" fmla="*/ 331 h 335"/>
                <a:gd name="T38" fmla="*/ 122 w 274"/>
                <a:gd name="T39" fmla="*/ 331 h 335"/>
                <a:gd name="T40" fmla="*/ 122 w 274"/>
                <a:gd name="T41" fmla="*/ 207 h 335"/>
                <a:gd name="T42" fmla="*/ 21 w 274"/>
                <a:gd name="T43" fmla="*/ 207 h 335"/>
                <a:gd name="T44" fmla="*/ 113 w 274"/>
                <a:gd name="T45" fmla="*/ 110 h 335"/>
                <a:gd name="T46" fmla="*/ 78 w 274"/>
                <a:gd name="T47" fmla="*/ 110 h 335"/>
                <a:gd name="T48" fmla="*/ 113 w 274"/>
                <a:gd name="T49" fmla="*/ 75 h 335"/>
                <a:gd name="T50" fmla="*/ 78 w 274"/>
                <a:gd name="T51" fmla="*/ 75 h 335"/>
                <a:gd name="T52" fmla="*/ 139 w 274"/>
                <a:gd name="T53" fmla="*/ 9 h 335"/>
                <a:gd name="T54" fmla="*/ 200 w 274"/>
                <a:gd name="T55" fmla="*/ 75 h 335"/>
                <a:gd name="T56" fmla="*/ 161 w 274"/>
                <a:gd name="T57" fmla="*/ 75 h 335"/>
                <a:gd name="T58" fmla="*/ 200 w 274"/>
                <a:gd name="T59" fmla="*/ 110 h 335"/>
                <a:gd name="T60" fmla="*/ 161 w 274"/>
                <a:gd name="T61" fmla="*/ 110 h 335"/>
                <a:gd name="T62" fmla="*/ 252 w 274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7" y="216"/>
                  </a:lnTo>
                  <a:lnTo>
                    <a:pt x="117" y="335"/>
                  </a:lnTo>
                  <a:lnTo>
                    <a:pt x="156" y="335"/>
                  </a:lnTo>
                  <a:lnTo>
                    <a:pt x="156" y="216"/>
                  </a:lnTo>
                  <a:lnTo>
                    <a:pt x="274" y="216"/>
                  </a:lnTo>
                  <a:lnTo>
                    <a:pt x="183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52" y="207"/>
                  </a:lnTo>
                  <a:lnTo>
                    <a:pt x="152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1" y="207"/>
                  </a:lnTo>
                  <a:lnTo>
                    <a:pt x="113" y="110"/>
                  </a:lnTo>
                  <a:lnTo>
                    <a:pt x="78" y="110"/>
                  </a:lnTo>
                  <a:lnTo>
                    <a:pt x="113" y="75"/>
                  </a:lnTo>
                  <a:lnTo>
                    <a:pt x="78" y="75"/>
                  </a:lnTo>
                  <a:lnTo>
                    <a:pt x="139" y="9"/>
                  </a:lnTo>
                  <a:lnTo>
                    <a:pt x="200" y="75"/>
                  </a:lnTo>
                  <a:lnTo>
                    <a:pt x="161" y="75"/>
                  </a:lnTo>
                  <a:lnTo>
                    <a:pt x="200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282">
              <a:extLst>
                <a:ext uri="{FF2B5EF4-FFF2-40B4-BE49-F238E27FC236}">
                  <a16:creationId xmlns:a16="http://schemas.microsoft.com/office/drawing/2014/main" id="{1821E3E8-7F32-4498-BE0E-80442040CFE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81875" y="4302125"/>
              <a:ext cx="428625" cy="531813"/>
            </a:xfrm>
            <a:custGeom>
              <a:avLst/>
              <a:gdLst>
                <a:gd name="T0" fmla="*/ 217 w 270"/>
                <a:gd name="T1" fmla="*/ 119 h 335"/>
                <a:gd name="T2" fmla="*/ 178 w 270"/>
                <a:gd name="T3" fmla="*/ 80 h 335"/>
                <a:gd name="T4" fmla="*/ 217 w 270"/>
                <a:gd name="T5" fmla="*/ 80 h 335"/>
                <a:gd name="T6" fmla="*/ 139 w 270"/>
                <a:gd name="T7" fmla="*/ 0 h 335"/>
                <a:gd name="T8" fmla="*/ 56 w 270"/>
                <a:gd name="T9" fmla="*/ 80 h 335"/>
                <a:gd name="T10" fmla="*/ 96 w 270"/>
                <a:gd name="T11" fmla="*/ 80 h 335"/>
                <a:gd name="T12" fmla="*/ 56 w 270"/>
                <a:gd name="T13" fmla="*/ 119 h 335"/>
                <a:gd name="T14" fmla="*/ 96 w 270"/>
                <a:gd name="T15" fmla="*/ 119 h 335"/>
                <a:gd name="T16" fmla="*/ 0 w 270"/>
                <a:gd name="T17" fmla="*/ 216 h 335"/>
                <a:gd name="T18" fmla="*/ 113 w 270"/>
                <a:gd name="T19" fmla="*/ 216 h 335"/>
                <a:gd name="T20" fmla="*/ 113 w 270"/>
                <a:gd name="T21" fmla="*/ 335 h 335"/>
                <a:gd name="T22" fmla="*/ 157 w 270"/>
                <a:gd name="T23" fmla="*/ 335 h 335"/>
                <a:gd name="T24" fmla="*/ 157 w 270"/>
                <a:gd name="T25" fmla="*/ 216 h 335"/>
                <a:gd name="T26" fmla="*/ 270 w 270"/>
                <a:gd name="T27" fmla="*/ 216 h 335"/>
                <a:gd name="T28" fmla="*/ 178 w 270"/>
                <a:gd name="T29" fmla="*/ 119 h 335"/>
                <a:gd name="T30" fmla="*/ 217 w 270"/>
                <a:gd name="T31" fmla="*/ 119 h 335"/>
                <a:gd name="T32" fmla="*/ 252 w 270"/>
                <a:gd name="T33" fmla="*/ 207 h 335"/>
                <a:gd name="T34" fmla="*/ 148 w 270"/>
                <a:gd name="T35" fmla="*/ 207 h 335"/>
                <a:gd name="T36" fmla="*/ 148 w 270"/>
                <a:gd name="T37" fmla="*/ 331 h 335"/>
                <a:gd name="T38" fmla="*/ 122 w 270"/>
                <a:gd name="T39" fmla="*/ 331 h 335"/>
                <a:gd name="T40" fmla="*/ 122 w 270"/>
                <a:gd name="T41" fmla="*/ 207 h 335"/>
                <a:gd name="T42" fmla="*/ 22 w 270"/>
                <a:gd name="T43" fmla="*/ 207 h 335"/>
                <a:gd name="T44" fmla="*/ 113 w 270"/>
                <a:gd name="T45" fmla="*/ 110 h 335"/>
                <a:gd name="T46" fmla="*/ 74 w 270"/>
                <a:gd name="T47" fmla="*/ 110 h 335"/>
                <a:gd name="T48" fmla="*/ 113 w 270"/>
                <a:gd name="T49" fmla="*/ 75 h 335"/>
                <a:gd name="T50" fmla="*/ 74 w 270"/>
                <a:gd name="T51" fmla="*/ 75 h 335"/>
                <a:gd name="T52" fmla="*/ 139 w 270"/>
                <a:gd name="T53" fmla="*/ 9 h 335"/>
                <a:gd name="T54" fmla="*/ 196 w 270"/>
                <a:gd name="T55" fmla="*/ 75 h 335"/>
                <a:gd name="T56" fmla="*/ 161 w 270"/>
                <a:gd name="T57" fmla="*/ 75 h 335"/>
                <a:gd name="T58" fmla="*/ 196 w 270"/>
                <a:gd name="T59" fmla="*/ 110 h 335"/>
                <a:gd name="T60" fmla="*/ 161 w 270"/>
                <a:gd name="T61" fmla="*/ 110 h 335"/>
                <a:gd name="T62" fmla="*/ 252 w 270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0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3" y="216"/>
                  </a:lnTo>
                  <a:lnTo>
                    <a:pt x="113" y="335"/>
                  </a:lnTo>
                  <a:lnTo>
                    <a:pt x="157" y="335"/>
                  </a:lnTo>
                  <a:lnTo>
                    <a:pt x="157" y="216"/>
                  </a:lnTo>
                  <a:lnTo>
                    <a:pt x="270" y="216"/>
                  </a:lnTo>
                  <a:lnTo>
                    <a:pt x="178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48" y="207"/>
                  </a:lnTo>
                  <a:lnTo>
                    <a:pt x="148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2" y="207"/>
                  </a:lnTo>
                  <a:lnTo>
                    <a:pt x="113" y="110"/>
                  </a:lnTo>
                  <a:lnTo>
                    <a:pt x="74" y="110"/>
                  </a:lnTo>
                  <a:lnTo>
                    <a:pt x="113" y="75"/>
                  </a:lnTo>
                  <a:lnTo>
                    <a:pt x="74" y="75"/>
                  </a:lnTo>
                  <a:lnTo>
                    <a:pt x="139" y="9"/>
                  </a:lnTo>
                  <a:lnTo>
                    <a:pt x="196" y="75"/>
                  </a:lnTo>
                  <a:lnTo>
                    <a:pt x="161" y="75"/>
                  </a:lnTo>
                  <a:lnTo>
                    <a:pt x="196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283">
              <a:extLst>
                <a:ext uri="{FF2B5EF4-FFF2-40B4-BE49-F238E27FC236}">
                  <a16:creationId xmlns:a16="http://schemas.microsoft.com/office/drawing/2014/main" id="{87769C4B-50E5-4722-9DF6-894B31A0959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22100" y="4714875"/>
              <a:ext cx="26988" cy="34925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1 h 5"/>
                <a:gd name="T4" fmla="*/ 1 w 4"/>
                <a:gd name="T5" fmla="*/ 4 h 5"/>
                <a:gd name="T6" fmla="*/ 2 w 4"/>
                <a:gd name="T7" fmla="*/ 5 h 5"/>
                <a:gd name="T8" fmla="*/ 3 w 4"/>
                <a:gd name="T9" fmla="*/ 4 h 5"/>
                <a:gd name="T10" fmla="*/ 3 w 4"/>
                <a:gd name="T11" fmla="*/ 1 h 5"/>
                <a:gd name="T12" fmla="*/ 2 w 4"/>
                <a:gd name="T13" fmla="*/ 0 h 5"/>
                <a:gd name="T14" fmla="*/ 2 w 4"/>
                <a:gd name="T15" fmla="*/ 4 h 5"/>
                <a:gd name="T16" fmla="*/ 1 w 4"/>
                <a:gd name="T17" fmla="*/ 3 h 5"/>
                <a:gd name="T18" fmla="*/ 1 w 4"/>
                <a:gd name="T19" fmla="*/ 1 h 5"/>
                <a:gd name="T20" fmla="*/ 2 w 4"/>
                <a:gd name="T21" fmla="*/ 1 h 5"/>
                <a:gd name="T22" fmla="*/ 2 w 4"/>
                <a:gd name="T23" fmla="*/ 1 h 5"/>
                <a:gd name="T24" fmla="*/ 2 w 4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4"/>
                    <a:pt x="1" y="4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4" y="4"/>
                    <a:pt x="4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1" y="3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284">
              <a:extLst>
                <a:ext uri="{FF2B5EF4-FFF2-40B4-BE49-F238E27FC236}">
                  <a16:creationId xmlns:a16="http://schemas.microsoft.com/office/drawing/2014/main" id="{BE8DB1D6-450F-4E40-A27D-F36B2DBD9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98300" y="4778375"/>
              <a:ext cx="20638" cy="34925"/>
            </a:xfrm>
            <a:custGeom>
              <a:avLst/>
              <a:gdLst>
                <a:gd name="T0" fmla="*/ 0 w 3"/>
                <a:gd name="T1" fmla="*/ 3 h 5"/>
                <a:gd name="T2" fmla="*/ 1 w 3"/>
                <a:gd name="T3" fmla="*/ 5 h 5"/>
                <a:gd name="T4" fmla="*/ 2 w 3"/>
                <a:gd name="T5" fmla="*/ 5 h 5"/>
                <a:gd name="T6" fmla="*/ 3 w 3"/>
                <a:gd name="T7" fmla="*/ 4 h 5"/>
                <a:gd name="T8" fmla="*/ 3 w 3"/>
                <a:gd name="T9" fmla="*/ 1 h 5"/>
                <a:gd name="T10" fmla="*/ 1 w 3"/>
                <a:gd name="T11" fmla="*/ 0 h 5"/>
                <a:gd name="T12" fmla="*/ 0 w 3"/>
                <a:gd name="T13" fmla="*/ 3 h 5"/>
                <a:gd name="T14" fmla="*/ 2 w 3"/>
                <a:gd name="T15" fmla="*/ 1 h 5"/>
                <a:gd name="T16" fmla="*/ 2 w 3"/>
                <a:gd name="T17" fmla="*/ 2 h 5"/>
                <a:gd name="T18" fmla="*/ 2 w 3"/>
                <a:gd name="T19" fmla="*/ 4 h 5"/>
                <a:gd name="T20" fmla="*/ 2 w 3"/>
                <a:gd name="T21" fmla="*/ 4 h 5"/>
                <a:gd name="T22" fmla="*/ 1 w 3"/>
                <a:gd name="T23" fmla="*/ 4 h 5"/>
                <a:gd name="T24" fmla="*/ 1 w 3"/>
                <a:gd name="T25" fmla="*/ 3 h 5"/>
                <a:gd name="T26" fmla="*/ 1 w 3"/>
                <a:gd name="T27" fmla="*/ 1 h 5"/>
                <a:gd name="T28" fmla="*/ 2 w 3"/>
                <a:gd name="T2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3" y="4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0" y="1"/>
                    <a:pt x="0" y="2"/>
                    <a:pt x="0" y="3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285">
              <a:extLst>
                <a:ext uri="{FF2B5EF4-FFF2-40B4-BE49-F238E27FC236}">
                  <a16:creationId xmlns:a16="http://schemas.microsoft.com/office/drawing/2014/main" id="{AE417526-85EC-404A-AA70-52135222E3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41050" y="4232275"/>
              <a:ext cx="1244600" cy="615950"/>
            </a:xfrm>
            <a:custGeom>
              <a:avLst/>
              <a:gdLst>
                <a:gd name="T0" fmla="*/ 175 w 180"/>
                <a:gd name="T1" fmla="*/ 84 h 88"/>
                <a:gd name="T2" fmla="*/ 168 w 180"/>
                <a:gd name="T3" fmla="*/ 84 h 88"/>
                <a:gd name="T4" fmla="*/ 168 w 180"/>
                <a:gd name="T5" fmla="*/ 3 h 88"/>
                <a:gd name="T6" fmla="*/ 165 w 180"/>
                <a:gd name="T7" fmla="*/ 0 h 88"/>
                <a:gd name="T8" fmla="*/ 56 w 180"/>
                <a:gd name="T9" fmla="*/ 0 h 88"/>
                <a:gd name="T10" fmla="*/ 52 w 180"/>
                <a:gd name="T11" fmla="*/ 5 h 88"/>
                <a:gd name="T12" fmla="*/ 52 w 180"/>
                <a:gd name="T13" fmla="*/ 42 h 88"/>
                <a:gd name="T14" fmla="*/ 125 w 180"/>
                <a:gd name="T15" fmla="*/ 43 h 88"/>
                <a:gd name="T16" fmla="*/ 127 w 180"/>
                <a:gd name="T17" fmla="*/ 65 h 88"/>
                <a:gd name="T18" fmla="*/ 165 w 180"/>
                <a:gd name="T19" fmla="*/ 66 h 88"/>
                <a:gd name="T20" fmla="*/ 107 w 180"/>
                <a:gd name="T21" fmla="*/ 85 h 88"/>
                <a:gd name="T22" fmla="*/ 126 w 180"/>
                <a:gd name="T23" fmla="*/ 66 h 88"/>
                <a:gd name="T24" fmla="*/ 126 w 180"/>
                <a:gd name="T25" fmla="*/ 45 h 88"/>
                <a:gd name="T26" fmla="*/ 21 w 180"/>
                <a:gd name="T27" fmla="*/ 43 h 88"/>
                <a:gd name="T28" fmla="*/ 17 w 180"/>
                <a:gd name="T29" fmla="*/ 44 h 88"/>
                <a:gd name="T30" fmla="*/ 16 w 180"/>
                <a:gd name="T31" fmla="*/ 49 h 88"/>
                <a:gd name="T32" fmla="*/ 15 w 180"/>
                <a:gd name="T33" fmla="*/ 65 h 88"/>
                <a:gd name="T34" fmla="*/ 13 w 180"/>
                <a:gd name="T35" fmla="*/ 64 h 88"/>
                <a:gd name="T36" fmla="*/ 10 w 180"/>
                <a:gd name="T37" fmla="*/ 62 h 88"/>
                <a:gd name="T38" fmla="*/ 6 w 180"/>
                <a:gd name="T39" fmla="*/ 62 h 88"/>
                <a:gd name="T40" fmla="*/ 5 w 180"/>
                <a:gd name="T41" fmla="*/ 68 h 88"/>
                <a:gd name="T42" fmla="*/ 5 w 180"/>
                <a:gd name="T43" fmla="*/ 84 h 88"/>
                <a:gd name="T44" fmla="*/ 0 w 180"/>
                <a:gd name="T45" fmla="*/ 86 h 88"/>
                <a:gd name="T46" fmla="*/ 3 w 180"/>
                <a:gd name="T47" fmla="*/ 88 h 88"/>
                <a:gd name="T48" fmla="*/ 6 w 180"/>
                <a:gd name="T49" fmla="*/ 88 h 88"/>
                <a:gd name="T50" fmla="*/ 172 w 180"/>
                <a:gd name="T51" fmla="*/ 88 h 88"/>
                <a:gd name="T52" fmla="*/ 180 w 180"/>
                <a:gd name="T53" fmla="*/ 87 h 88"/>
                <a:gd name="T54" fmla="*/ 178 w 180"/>
                <a:gd name="T55" fmla="*/ 87 h 88"/>
                <a:gd name="T56" fmla="*/ 169 w 180"/>
                <a:gd name="T57" fmla="*/ 87 h 88"/>
                <a:gd name="T58" fmla="*/ 5 w 180"/>
                <a:gd name="T59" fmla="*/ 87 h 88"/>
                <a:gd name="T60" fmla="*/ 1 w 180"/>
                <a:gd name="T61" fmla="*/ 86 h 88"/>
                <a:gd name="T62" fmla="*/ 4 w 180"/>
                <a:gd name="T63" fmla="*/ 85 h 88"/>
                <a:gd name="T64" fmla="*/ 6 w 180"/>
                <a:gd name="T65" fmla="*/ 85 h 88"/>
                <a:gd name="T66" fmla="*/ 6 w 180"/>
                <a:gd name="T67" fmla="*/ 68 h 88"/>
                <a:gd name="T68" fmla="*/ 7 w 180"/>
                <a:gd name="T69" fmla="*/ 63 h 88"/>
                <a:gd name="T70" fmla="*/ 10 w 180"/>
                <a:gd name="T71" fmla="*/ 63 h 88"/>
                <a:gd name="T72" fmla="*/ 12 w 180"/>
                <a:gd name="T73" fmla="*/ 64 h 88"/>
                <a:gd name="T74" fmla="*/ 13 w 180"/>
                <a:gd name="T75" fmla="*/ 66 h 88"/>
                <a:gd name="T76" fmla="*/ 17 w 180"/>
                <a:gd name="T77" fmla="*/ 66 h 88"/>
                <a:gd name="T78" fmla="*/ 17 w 180"/>
                <a:gd name="T79" fmla="*/ 66 h 88"/>
                <a:gd name="T80" fmla="*/ 17 w 180"/>
                <a:gd name="T81" fmla="*/ 48 h 88"/>
                <a:gd name="T82" fmla="*/ 20 w 180"/>
                <a:gd name="T83" fmla="*/ 44 h 88"/>
                <a:gd name="T84" fmla="*/ 125 w 180"/>
                <a:gd name="T85" fmla="*/ 44 h 88"/>
                <a:gd name="T86" fmla="*/ 126 w 180"/>
                <a:gd name="T87" fmla="*/ 65 h 88"/>
                <a:gd name="T88" fmla="*/ 106 w 180"/>
                <a:gd name="T89" fmla="*/ 66 h 88"/>
                <a:gd name="T90" fmla="*/ 107 w 180"/>
                <a:gd name="T91" fmla="*/ 85 h 88"/>
                <a:gd name="T92" fmla="*/ 166 w 180"/>
                <a:gd name="T93" fmla="*/ 85 h 88"/>
                <a:gd name="T94" fmla="*/ 166 w 180"/>
                <a:gd name="T95" fmla="*/ 65 h 88"/>
                <a:gd name="T96" fmla="*/ 128 w 180"/>
                <a:gd name="T97" fmla="*/ 45 h 88"/>
                <a:gd name="T98" fmla="*/ 53 w 180"/>
                <a:gd name="T99" fmla="*/ 42 h 88"/>
                <a:gd name="T100" fmla="*/ 53 w 180"/>
                <a:gd name="T101" fmla="*/ 5 h 88"/>
                <a:gd name="T102" fmla="*/ 56 w 180"/>
                <a:gd name="T103" fmla="*/ 1 h 88"/>
                <a:gd name="T104" fmla="*/ 165 w 180"/>
                <a:gd name="T105" fmla="*/ 1 h 88"/>
                <a:gd name="T106" fmla="*/ 167 w 180"/>
                <a:gd name="T107" fmla="*/ 3 h 88"/>
                <a:gd name="T108" fmla="*/ 167 w 180"/>
                <a:gd name="T109" fmla="*/ 85 h 88"/>
                <a:gd name="T110" fmla="*/ 174 w 180"/>
                <a:gd name="T111" fmla="*/ 85 h 88"/>
                <a:gd name="T112" fmla="*/ 179 w 180"/>
                <a:gd name="T113" fmla="*/ 86 h 88"/>
                <a:gd name="T114" fmla="*/ 178 w 180"/>
                <a:gd name="T115" fmla="*/ 8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0" h="88">
                  <a:moveTo>
                    <a:pt x="180" y="85"/>
                  </a:moveTo>
                  <a:cubicBezTo>
                    <a:pt x="179" y="84"/>
                    <a:pt x="177" y="84"/>
                    <a:pt x="175" y="84"/>
                  </a:cubicBezTo>
                  <a:cubicBezTo>
                    <a:pt x="175" y="84"/>
                    <a:pt x="175" y="84"/>
                    <a:pt x="174" y="84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8" y="80"/>
                    <a:pt x="168" y="73"/>
                    <a:pt x="168" y="64"/>
                  </a:cubicBezTo>
                  <a:cubicBezTo>
                    <a:pt x="168" y="40"/>
                    <a:pt x="168" y="4"/>
                    <a:pt x="168" y="3"/>
                  </a:cubicBezTo>
                  <a:cubicBezTo>
                    <a:pt x="168" y="3"/>
                    <a:pt x="168" y="2"/>
                    <a:pt x="167" y="1"/>
                  </a:cubicBezTo>
                  <a:cubicBezTo>
                    <a:pt x="167" y="0"/>
                    <a:pt x="166" y="0"/>
                    <a:pt x="16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5" y="0"/>
                    <a:pt x="54" y="0"/>
                    <a:pt x="53" y="0"/>
                  </a:cubicBezTo>
                  <a:cubicBezTo>
                    <a:pt x="52" y="0"/>
                    <a:pt x="52" y="3"/>
                    <a:pt x="52" y="5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6" y="43"/>
                    <a:pt x="127" y="44"/>
                    <a:pt x="127" y="45"/>
                  </a:cubicBezTo>
                  <a:cubicBezTo>
                    <a:pt x="127" y="65"/>
                    <a:pt x="127" y="65"/>
                    <a:pt x="127" y="65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6" y="66"/>
                    <a:pt x="126" y="66"/>
                    <a:pt x="126" y="6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4"/>
                    <a:pt x="126" y="43"/>
                    <a:pt x="125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0" y="43"/>
                  </a:cubicBezTo>
                  <a:cubicBezTo>
                    <a:pt x="19" y="43"/>
                    <a:pt x="18" y="43"/>
                    <a:pt x="17" y="44"/>
                  </a:cubicBezTo>
                  <a:cubicBezTo>
                    <a:pt x="16" y="44"/>
                    <a:pt x="16" y="46"/>
                    <a:pt x="16" y="48"/>
                  </a:cubicBezTo>
                  <a:cubicBezTo>
                    <a:pt x="16" y="48"/>
                    <a:pt x="16" y="49"/>
                    <a:pt x="16" y="49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16" y="65"/>
                    <a:pt x="16" y="65"/>
                    <a:pt x="15" y="65"/>
                  </a:cubicBezTo>
                  <a:cubicBezTo>
                    <a:pt x="15" y="65"/>
                    <a:pt x="14" y="65"/>
                    <a:pt x="13" y="65"/>
                  </a:cubicBezTo>
                  <a:cubicBezTo>
                    <a:pt x="13" y="65"/>
                    <a:pt x="13" y="65"/>
                    <a:pt x="13" y="64"/>
                  </a:cubicBezTo>
                  <a:cubicBezTo>
                    <a:pt x="13" y="64"/>
                    <a:pt x="13" y="63"/>
                    <a:pt x="13" y="62"/>
                  </a:cubicBezTo>
                  <a:cubicBezTo>
                    <a:pt x="12" y="62"/>
                    <a:pt x="11" y="62"/>
                    <a:pt x="10" y="62"/>
                  </a:cubicBezTo>
                  <a:cubicBezTo>
                    <a:pt x="10" y="62"/>
                    <a:pt x="9" y="62"/>
                    <a:pt x="9" y="62"/>
                  </a:cubicBezTo>
                  <a:cubicBezTo>
                    <a:pt x="8" y="62"/>
                    <a:pt x="7" y="62"/>
                    <a:pt x="6" y="62"/>
                  </a:cubicBezTo>
                  <a:cubicBezTo>
                    <a:pt x="5" y="63"/>
                    <a:pt x="5" y="64"/>
                    <a:pt x="5" y="66"/>
                  </a:cubicBezTo>
                  <a:cubicBezTo>
                    <a:pt x="5" y="67"/>
                    <a:pt x="5" y="67"/>
                    <a:pt x="5" y="68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6"/>
                    <a:pt x="5" y="81"/>
                    <a:pt x="5" y="84"/>
                  </a:cubicBezTo>
                  <a:cubicBezTo>
                    <a:pt x="5" y="84"/>
                    <a:pt x="5" y="84"/>
                    <a:pt x="4" y="84"/>
                  </a:cubicBezTo>
                  <a:cubicBezTo>
                    <a:pt x="3" y="84"/>
                    <a:pt x="0" y="84"/>
                    <a:pt x="0" y="86"/>
                  </a:cubicBezTo>
                  <a:cubicBezTo>
                    <a:pt x="0" y="87"/>
                    <a:pt x="0" y="87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4" y="88"/>
                    <a:pt x="4" y="88"/>
                    <a:pt x="5" y="88"/>
                  </a:cubicBezTo>
                  <a:cubicBezTo>
                    <a:pt x="5" y="88"/>
                    <a:pt x="6" y="88"/>
                    <a:pt x="6" y="88"/>
                  </a:cubicBezTo>
                  <a:cubicBezTo>
                    <a:pt x="169" y="88"/>
                    <a:pt x="169" y="88"/>
                    <a:pt x="169" y="88"/>
                  </a:cubicBezTo>
                  <a:cubicBezTo>
                    <a:pt x="170" y="88"/>
                    <a:pt x="171" y="88"/>
                    <a:pt x="172" y="88"/>
                  </a:cubicBezTo>
                  <a:cubicBezTo>
                    <a:pt x="174" y="88"/>
                    <a:pt x="176" y="88"/>
                    <a:pt x="178" y="88"/>
                  </a:cubicBezTo>
                  <a:cubicBezTo>
                    <a:pt x="180" y="88"/>
                    <a:pt x="180" y="87"/>
                    <a:pt x="180" y="87"/>
                  </a:cubicBezTo>
                  <a:cubicBezTo>
                    <a:pt x="180" y="86"/>
                    <a:pt x="180" y="85"/>
                    <a:pt x="180" y="85"/>
                  </a:cubicBezTo>
                  <a:close/>
                  <a:moveTo>
                    <a:pt x="178" y="87"/>
                  </a:moveTo>
                  <a:cubicBezTo>
                    <a:pt x="176" y="87"/>
                    <a:pt x="174" y="87"/>
                    <a:pt x="172" y="87"/>
                  </a:cubicBezTo>
                  <a:cubicBezTo>
                    <a:pt x="171" y="87"/>
                    <a:pt x="170" y="87"/>
                    <a:pt x="169" y="87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6" y="87"/>
                    <a:pt x="5" y="87"/>
                    <a:pt x="5" y="87"/>
                  </a:cubicBezTo>
                  <a:cubicBezTo>
                    <a:pt x="3" y="87"/>
                    <a:pt x="2" y="87"/>
                    <a:pt x="1" y="87"/>
                  </a:cubicBezTo>
                  <a:cubicBezTo>
                    <a:pt x="1" y="87"/>
                    <a:pt x="1" y="87"/>
                    <a:pt x="1" y="86"/>
                  </a:cubicBezTo>
                  <a:cubicBezTo>
                    <a:pt x="1" y="85"/>
                    <a:pt x="2" y="85"/>
                    <a:pt x="3" y="85"/>
                  </a:cubicBezTo>
                  <a:cubicBezTo>
                    <a:pt x="3" y="85"/>
                    <a:pt x="4" y="85"/>
                    <a:pt x="4" y="85"/>
                  </a:cubicBezTo>
                  <a:cubicBezTo>
                    <a:pt x="5" y="85"/>
                    <a:pt x="5" y="85"/>
                    <a:pt x="6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6" y="81"/>
                    <a:pt x="6" y="76"/>
                    <a:pt x="6" y="72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6"/>
                  </a:cubicBezTo>
                  <a:cubicBezTo>
                    <a:pt x="6" y="65"/>
                    <a:pt x="6" y="63"/>
                    <a:pt x="7" y="63"/>
                  </a:cubicBezTo>
                  <a:cubicBezTo>
                    <a:pt x="7" y="62"/>
                    <a:pt x="8" y="63"/>
                    <a:pt x="9" y="63"/>
                  </a:cubicBezTo>
                  <a:cubicBezTo>
                    <a:pt x="9" y="63"/>
                    <a:pt x="10" y="63"/>
                    <a:pt x="10" y="63"/>
                  </a:cubicBezTo>
                  <a:cubicBezTo>
                    <a:pt x="11" y="62"/>
                    <a:pt x="12" y="62"/>
                    <a:pt x="12" y="63"/>
                  </a:cubicBezTo>
                  <a:cubicBezTo>
                    <a:pt x="12" y="63"/>
                    <a:pt x="12" y="64"/>
                    <a:pt x="12" y="64"/>
                  </a:cubicBezTo>
                  <a:cubicBezTo>
                    <a:pt x="12" y="65"/>
                    <a:pt x="12" y="65"/>
                    <a:pt x="12" y="66"/>
                  </a:cubicBezTo>
                  <a:cubicBezTo>
                    <a:pt x="12" y="66"/>
                    <a:pt x="12" y="66"/>
                    <a:pt x="13" y="66"/>
                  </a:cubicBezTo>
                  <a:cubicBezTo>
                    <a:pt x="13" y="66"/>
                    <a:pt x="14" y="66"/>
                    <a:pt x="15" y="66"/>
                  </a:cubicBezTo>
                  <a:cubicBezTo>
                    <a:pt x="16" y="66"/>
                    <a:pt x="16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49"/>
                    <a:pt x="17" y="48"/>
                    <a:pt x="17" y="48"/>
                  </a:cubicBezTo>
                  <a:cubicBezTo>
                    <a:pt x="17" y="47"/>
                    <a:pt x="17" y="45"/>
                    <a:pt x="18" y="44"/>
                  </a:cubicBezTo>
                  <a:cubicBezTo>
                    <a:pt x="18" y="44"/>
                    <a:pt x="19" y="44"/>
                    <a:pt x="20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6" y="44"/>
                    <a:pt x="126" y="45"/>
                  </a:cubicBezTo>
                  <a:cubicBezTo>
                    <a:pt x="126" y="65"/>
                    <a:pt x="126" y="65"/>
                    <a:pt x="126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65"/>
                    <a:pt x="106" y="65"/>
                    <a:pt x="106" y="66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06" y="85"/>
                    <a:pt x="107" y="85"/>
                    <a:pt x="107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3"/>
                    <a:pt x="126" y="42"/>
                    <a:pt x="125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6"/>
                    <a:pt x="53" y="5"/>
                  </a:cubicBezTo>
                  <a:cubicBezTo>
                    <a:pt x="53" y="3"/>
                    <a:pt x="53" y="1"/>
                    <a:pt x="54" y="1"/>
                  </a:cubicBezTo>
                  <a:cubicBezTo>
                    <a:pt x="54" y="1"/>
                    <a:pt x="55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6" y="1"/>
                    <a:pt x="166" y="1"/>
                    <a:pt x="167" y="2"/>
                  </a:cubicBezTo>
                  <a:cubicBezTo>
                    <a:pt x="167" y="2"/>
                    <a:pt x="167" y="3"/>
                    <a:pt x="167" y="3"/>
                  </a:cubicBezTo>
                  <a:cubicBezTo>
                    <a:pt x="167" y="4"/>
                    <a:pt x="167" y="31"/>
                    <a:pt x="167" y="64"/>
                  </a:cubicBezTo>
                  <a:cubicBezTo>
                    <a:pt x="167" y="73"/>
                    <a:pt x="167" y="81"/>
                    <a:pt x="167" y="85"/>
                  </a:cubicBezTo>
                  <a:cubicBezTo>
                    <a:pt x="167" y="85"/>
                    <a:pt x="167" y="85"/>
                    <a:pt x="168" y="85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7" y="85"/>
                    <a:pt x="178" y="85"/>
                    <a:pt x="179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9" y="87"/>
                    <a:pt x="179" y="87"/>
                    <a:pt x="178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86">
              <a:extLst>
                <a:ext uri="{FF2B5EF4-FFF2-40B4-BE49-F238E27FC236}">
                  <a16:creationId xmlns:a16="http://schemas.microsoft.com/office/drawing/2014/main" id="{64D8619D-6D83-4F4C-AE26-3AD9ABC5B4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15775" y="4275138"/>
              <a:ext cx="14288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287">
              <a:extLst>
                <a:ext uri="{FF2B5EF4-FFF2-40B4-BE49-F238E27FC236}">
                  <a16:creationId xmlns:a16="http://schemas.microsoft.com/office/drawing/2014/main" id="{A5B2AD3C-E0C8-42E3-B65C-8AE0A844EA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36388" y="4568825"/>
              <a:ext cx="12700" cy="90488"/>
            </a:xfrm>
            <a:custGeom>
              <a:avLst/>
              <a:gdLst>
                <a:gd name="T0" fmla="*/ 1 w 2"/>
                <a:gd name="T1" fmla="*/ 13 h 13"/>
                <a:gd name="T2" fmla="*/ 2 w 2"/>
                <a:gd name="T3" fmla="*/ 12 h 13"/>
                <a:gd name="T4" fmla="*/ 2 w 2"/>
                <a:gd name="T5" fmla="*/ 1 h 13"/>
                <a:gd name="T6" fmla="*/ 1 w 2"/>
                <a:gd name="T7" fmla="*/ 0 h 13"/>
                <a:gd name="T8" fmla="*/ 0 w 2"/>
                <a:gd name="T9" fmla="*/ 1 h 13"/>
                <a:gd name="T10" fmla="*/ 0 w 2"/>
                <a:gd name="T11" fmla="*/ 12 h 13"/>
                <a:gd name="T12" fmla="*/ 1 w 2"/>
                <a:gd name="T13" fmla="*/ 13 h 13"/>
                <a:gd name="T14" fmla="*/ 1 w 2"/>
                <a:gd name="T15" fmla="*/ 1 h 13"/>
                <a:gd name="T16" fmla="*/ 1 w 2"/>
                <a:gd name="T17" fmla="*/ 1 h 13"/>
                <a:gd name="T18" fmla="*/ 1 w 2"/>
                <a:gd name="T19" fmla="*/ 1 h 13"/>
                <a:gd name="T20" fmla="*/ 1 w 2"/>
                <a:gd name="T21" fmla="*/ 12 h 13"/>
                <a:gd name="T22" fmla="*/ 1 w 2"/>
                <a:gd name="T23" fmla="*/ 12 h 13"/>
                <a:gd name="T24" fmla="*/ 1 w 2"/>
                <a:gd name="T2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3">
                  <a:moveTo>
                    <a:pt x="1" y="13"/>
                  </a:moveTo>
                  <a:cubicBezTo>
                    <a:pt x="2" y="13"/>
                    <a:pt x="2" y="13"/>
                    <a:pt x="2" y="1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1" y="1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288">
              <a:extLst>
                <a:ext uri="{FF2B5EF4-FFF2-40B4-BE49-F238E27FC236}">
                  <a16:creationId xmlns:a16="http://schemas.microsoft.com/office/drawing/2014/main" id="{F30438EC-EF3A-4A78-9F3E-256376D13C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45925" y="4476750"/>
              <a:ext cx="242888" cy="182563"/>
            </a:xfrm>
            <a:custGeom>
              <a:avLst/>
              <a:gdLst>
                <a:gd name="T0" fmla="*/ 35 w 35"/>
                <a:gd name="T1" fmla="*/ 0 h 26"/>
                <a:gd name="T2" fmla="*/ 0 w 35"/>
                <a:gd name="T3" fmla="*/ 0 h 26"/>
                <a:gd name="T4" fmla="*/ 0 w 35"/>
                <a:gd name="T5" fmla="*/ 1 h 26"/>
                <a:gd name="T6" fmla="*/ 0 w 35"/>
                <a:gd name="T7" fmla="*/ 25 h 26"/>
                <a:gd name="T8" fmla="*/ 0 w 35"/>
                <a:gd name="T9" fmla="*/ 26 h 26"/>
                <a:gd name="T10" fmla="*/ 35 w 35"/>
                <a:gd name="T11" fmla="*/ 26 h 26"/>
                <a:gd name="T12" fmla="*/ 35 w 35"/>
                <a:gd name="T13" fmla="*/ 25 h 26"/>
                <a:gd name="T14" fmla="*/ 35 w 35"/>
                <a:gd name="T15" fmla="*/ 1 h 26"/>
                <a:gd name="T16" fmla="*/ 35 w 35"/>
                <a:gd name="T17" fmla="*/ 0 h 26"/>
                <a:gd name="T18" fmla="*/ 34 w 35"/>
                <a:gd name="T19" fmla="*/ 25 h 26"/>
                <a:gd name="T20" fmla="*/ 1 w 35"/>
                <a:gd name="T21" fmla="*/ 25 h 26"/>
                <a:gd name="T22" fmla="*/ 1 w 35"/>
                <a:gd name="T23" fmla="*/ 1 h 26"/>
                <a:gd name="T24" fmla="*/ 34 w 35"/>
                <a:gd name="T25" fmla="*/ 1 h 26"/>
                <a:gd name="T26" fmla="*/ 34 w 35"/>
                <a:gd name="T2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26">
                  <a:moveTo>
                    <a:pt x="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5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34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4" y="1"/>
                    <a:pt x="34" y="1"/>
                    <a:pt x="34" y="1"/>
                  </a:cubicBezTo>
                  <a:lnTo>
                    <a:pt x="3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289">
              <a:extLst>
                <a:ext uri="{FF2B5EF4-FFF2-40B4-BE49-F238E27FC236}">
                  <a16:creationId xmlns:a16="http://schemas.microsoft.com/office/drawing/2014/main" id="{8E5AE7F1-8F89-45F4-BC56-D0D3D994E0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04650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290">
              <a:extLst>
                <a:ext uri="{FF2B5EF4-FFF2-40B4-BE49-F238E27FC236}">
                  <a16:creationId xmlns:a16="http://schemas.microsoft.com/office/drawing/2014/main" id="{C76BD220-A05C-47B6-8EA9-0FE69D69AF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42713" y="4568825"/>
              <a:ext cx="20638" cy="133350"/>
            </a:xfrm>
            <a:custGeom>
              <a:avLst/>
              <a:gdLst>
                <a:gd name="T0" fmla="*/ 2 w 3"/>
                <a:gd name="T1" fmla="*/ 19 h 19"/>
                <a:gd name="T2" fmla="*/ 3 w 3"/>
                <a:gd name="T3" fmla="*/ 18 h 19"/>
                <a:gd name="T4" fmla="*/ 3 w 3"/>
                <a:gd name="T5" fmla="*/ 1 h 19"/>
                <a:gd name="T6" fmla="*/ 2 w 3"/>
                <a:gd name="T7" fmla="*/ 0 h 19"/>
                <a:gd name="T8" fmla="*/ 0 w 3"/>
                <a:gd name="T9" fmla="*/ 1 h 19"/>
                <a:gd name="T10" fmla="*/ 0 w 3"/>
                <a:gd name="T11" fmla="*/ 18 h 19"/>
                <a:gd name="T12" fmla="*/ 2 w 3"/>
                <a:gd name="T13" fmla="*/ 19 h 19"/>
                <a:gd name="T14" fmla="*/ 1 w 3"/>
                <a:gd name="T15" fmla="*/ 1 h 19"/>
                <a:gd name="T16" fmla="*/ 2 w 3"/>
                <a:gd name="T17" fmla="*/ 1 h 19"/>
                <a:gd name="T18" fmla="*/ 2 w 3"/>
                <a:gd name="T19" fmla="*/ 1 h 19"/>
                <a:gd name="T20" fmla="*/ 2 w 3"/>
                <a:gd name="T21" fmla="*/ 18 h 19"/>
                <a:gd name="T22" fmla="*/ 1 w 3"/>
                <a:gd name="T23" fmla="*/ 18 h 19"/>
                <a:gd name="T24" fmla="*/ 1 w 3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19">
                  <a:moveTo>
                    <a:pt x="2" y="19"/>
                  </a:moveTo>
                  <a:cubicBezTo>
                    <a:pt x="2" y="19"/>
                    <a:pt x="3" y="19"/>
                    <a:pt x="3" y="1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2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91">
              <a:extLst>
                <a:ext uri="{FF2B5EF4-FFF2-40B4-BE49-F238E27FC236}">
                  <a16:creationId xmlns:a16="http://schemas.microsoft.com/office/drawing/2014/main" id="{1E24D476-599D-483E-AA1F-F2D275BE5D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2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2 w 2"/>
                <a:gd name="T23" fmla="*/ 2 h 31"/>
                <a:gd name="T24" fmla="*/ 2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2" y="30"/>
                  </a:moveTo>
                  <a:cubicBezTo>
                    <a:pt x="2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lnTo>
                    <a:pt x="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292">
              <a:extLst>
                <a:ext uri="{FF2B5EF4-FFF2-40B4-BE49-F238E27FC236}">
                  <a16:creationId xmlns:a16="http://schemas.microsoft.com/office/drawing/2014/main" id="{5EFAC2CE-2C3F-44E5-B7B4-18BD4A87C3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25238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293">
              <a:extLst>
                <a:ext uri="{FF2B5EF4-FFF2-40B4-BE49-F238E27FC236}">
                  <a16:creationId xmlns:a16="http://schemas.microsoft.com/office/drawing/2014/main" id="{D6483921-AF48-46AB-943B-20AD9C8555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95113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294">
              <a:extLst>
                <a:ext uri="{FF2B5EF4-FFF2-40B4-BE49-F238E27FC236}">
                  <a16:creationId xmlns:a16="http://schemas.microsoft.com/office/drawing/2014/main" id="{C86171CD-2BED-492C-92F2-B1DBF96682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83988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295">
              <a:extLst>
                <a:ext uri="{FF2B5EF4-FFF2-40B4-BE49-F238E27FC236}">
                  <a16:creationId xmlns:a16="http://schemas.microsoft.com/office/drawing/2014/main" id="{86D24EEF-0AEA-4D5F-ACCC-1AD6741CF4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72863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296">
              <a:extLst>
                <a:ext uri="{FF2B5EF4-FFF2-40B4-BE49-F238E27FC236}">
                  <a16:creationId xmlns:a16="http://schemas.microsoft.com/office/drawing/2014/main" id="{E0F71EC8-23B2-4651-9591-BBB7CBB41E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99013"/>
              <a:ext cx="560388" cy="22225"/>
            </a:xfrm>
            <a:custGeom>
              <a:avLst/>
              <a:gdLst>
                <a:gd name="T0" fmla="*/ 80 w 81"/>
                <a:gd name="T1" fmla="*/ 0 h 3"/>
                <a:gd name="T2" fmla="*/ 1 w 81"/>
                <a:gd name="T3" fmla="*/ 0 h 3"/>
                <a:gd name="T4" fmla="*/ 0 w 81"/>
                <a:gd name="T5" fmla="*/ 0 h 3"/>
                <a:gd name="T6" fmla="*/ 0 w 81"/>
                <a:gd name="T7" fmla="*/ 3 h 3"/>
                <a:gd name="T8" fmla="*/ 1 w 81"/>
                <a:gd name="T9" fmla="*/ 3 h 3"/>
                <a:gd name="T10" fmla="*/ 80 w 81"/>
                <a:gd name="T11" fmla="*/ 3 h 3"/>
                <a:gd name="T12" fmla="*/ 81 w 81"/>
                <a:gd name="T13" fmla="*/ 3 h 3"/>
                <a:gd name="T14" fmla="*/ 81 w 81"/>
                <a:gd name="T15" fmla="*/ 0 h 3"/>
                <a:gd name="T16" fmla="*/ 80 w 81"/>
                <a:gd name="T17" fmla="*/ 0 h 3"/>
                <a:gd name="T18" fmla="*/ 80 w 81"/>
                <a:gd name="T19" fmla="*/ 2 h 3"/>
                <a:gd name="T20" fmla="*/ 1 w 81"/>
                <a:gd name="T21" fmla="*/ 2 h 3"/>
                <a:gd name="T22" fmla="*/ 1 w 81"/>
                <a:gd name="T23" fmla="*/ 1 h 3"/>
                <a:gd name="T24" fmla="*/ 80 w 81"/>
                <a:gd name="T25" fmla="*/ 1 h 3"/>
                <a:gd name="T26" fmla="*/ 80 w 81"/>
                <a:gd name="T2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3">
                  <a:moveTo>
                    <a:pt x="8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81" y="0"/>
                    <a:pt x="80" y="0"/>
                  </a:cubicBezTo>
                  <a:close/>
                  <a:moveTo>
                    <a:pt x="80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80" y="1"/>
                    <a:pt x="80" y="1"/>
                    <a:pt x="80" y="1"/>
                  </a:cubicBezTo>
                  <a:lnTo>
                    <a:pt x="8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297">
              <a:extLst>
                <a:ext uri="{FF2B5EF4-FFF2-40B4-BE49-F238E27FC236}">
                  <a16:creationId xmlns:a16="http://schemas.microsoft.com/office/drawing/2014/main" id="{77464AF4-934C-4320-B35B-07AE0D02F3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39550" y="4568825"/>
              <a:ext cx="12700" cy="133350"/>
            </a:xfrm>
            <a:custGeom>
              <a:avLst/>
              <a:gdLst>
                <a:gd name="T0" fmla="*/ 1 w 2"/>
                <a:gd name="T1" fmla="*/ 0 h 19"/>
                <a:gd name="T2" fmla="*/ 0 w 2"/>
                <a:gd name="T3" fmla="*/ 1 h 19"/>
                <a:gd name="T4" fmla="*/ 0 w 2"/>
                <a:gd name="T5" fmla="*/ 18 h 19"/>
                <a:gd name="T6" fmla="*/ 1 w 2"/>
                <a:gd name="T7" fmla="*/ 19 h 19"/>
                <a:gd name="T8" fmla="*/ 2 w 2"/>
                <a:gd name="T9" fmla="*/ 18 h 19"/>
                <a:gd name="T10" fmla="*/ 2 w 2"/>
                <a:gd name="T11" fmla="*/ 1 h 19"/>
                <a:gd name="T12" fmla="*/ 1 w 2"/>
                <a:gd name="T13" fmla="*/ 0 h 19"/>
                <a:gd name="T14" fmla="*/ 1 w 2"/>
                <a:gd name="T15" fmla="*/ 18 h 19"/>
                <a:gd name="T16" fmla="*/ 1 w 2"/>
                <a:gd name="T17" fmla="*/ 18 h 19"/>
                <a:gd name="T18" fmla="*/ 1 w 2"/>
                <a:gd name="T19" fmla="*/ 1 h 19"/>
                <a:gd name="T20" fmla="*/ 1 w 2"/>
                <a:gd name="T21" fmla="*/ 1 h 19"/>
                <a:gd name="T22" fmla="*/ 1 w 2"/>
                <a:gd name="T23" fmla="*/ 1 h 19"/>
                <a:gd name="T24" fmla="*/ 1 w 2"/>
                <a:gd name="T2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1" y="19"/>
                  </a:cubicBezTo>
                  <a:cubicBezTo>
                    <a:pt x="2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298">
              <a:extLst>
                <a:ext uri="{FF2B5EF4-FFF2-40B4-BE49-F238E27FC236}">
                  <a16:creationId xmlns:a16="http://schemas.microsoft.com/office/drawing/2014/main" id="{C7ACE79A-FBC4-4C9A-ACF7-1D33258929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43450"/>
              <a:ext cx="484188" cy="28575"/>
            </a:xfrm>
            <a:custGeom>
              <a:avLst/>
              <a:gdLst>
                <a:gd name="T0" fmla="*/ 1 w 70"/>
                <a:gd name="T1" fmla="*/ 4 h 4"/>
                <a:gd name="T2" fmla="*/ 70 w 70"/>
                <a:gd name="T3" fmla="*/ 4 h 4"/>
                <a:gd name="T4" fmla="*/ 70 w 70"/>
                <a:gd name="T5" fmla="*/ 4 h 4"/>
                <a:gd name="T6" fmla="*/ 70 w 70"/>
                <a:gd name="T7" fmla="*/ 1 h 4"/>
                <a:gd name="T8" fmla="*/ 70 w 70"/>
                <a:gd name="T9" fmla="*/ 0 h 4"/>
                <a:gd name="T10" fmla="*/ 1 w 70"/>
                <a:gd name="T11" fmla="*/ 0 h 4"/>
                <a:gd name="T12" fmla="*/ 0 w 70"/>
                <a:gd name="T13" fmla="*/ 1 h 4"/>
                <a:gd name="T14" fmla="*/ 0 w 70"/>
                <a:gd name="T15" fmla="*/ 4 h 4"/>
                <a:gd name="T16" fmla="*/ 1 w 70"/>
                <a:gd name="T17" fmla="*/ 4 h 4"/>
                <a:gd name="T18" fmla="*/ 1 w 70"/>
                <a:gd name="T19" fmla="*/ 1 h 4"/>
                <a:gd name="T20" fmla="*/ 69 w 70"/>
                <a:gd name="T21" fmla="*/ 1 h 4"/>
                <a:gd name="T22" fmla="*/ 69 w 70"/>
                <a:gd name="T23" fmla="*/ 3 h 4"/>
                <a:gd name="T24" fmla="*/ 1 w 70"/>
                <a:gd name="T25" fmla="*/ 3 h 4"/>
                <a:gd name="T26" fmla="*/ 1 w 70"/>
                <a:gd name="T2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4">
                  <a:moveTo>
                    <a:pt x="1" y="4"/>
                  </a:moveTo>
                  <a:cubicBezTo>
                    <a:pt x="70" y="4"/>
                    <a:pt x="70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0"/>
                    <a:pt x="7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lose/>
                  <a:moveTo>
                    <a:pt x="1" y="1"/>
                  </a:moveTo>
                  <a:cubicBezTo>
                    <a:pt x="69" y="1"/>
                    <a:pt x="69" y="1"/>
                    <a:pt x="69" y="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1" y="3"/>
                    <a:pt x="1" y="3"/>
                    <a:pt x="1" y="3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299">
              <a:extLst>
                <a:ext uri="{FF2B5EF4-FFF2-40B4-BE49-F238E27FC236}">
                  <a16:creationId xmlns:a16="http://schemas.microsoft.com/office/drawing/2014/main" id="{D29A450D-F307-4A0A-B105-232581A8097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26900" y="4275138"/>
              <a:ext cx="12700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300">
              <a:extLst>
                <a:ext uri="{FF2B5EF4-FFF2-40B4-BE49-F238E27FC236}">
                  <a16:creationId xmlns:a16="http://schemas.microsoft.com/office/drawing/2014/main" id="{6D65DFA7-EA31-43C5-A778-445DE29CD8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93475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301">
              <a:extLst>
                <a:ext uri="{FF2B5EF4-FFF2-40B4-BE49-F238E27FC236}">
                  <a16:creationId xmlns:a16="http://schemas.microsoft.com/office/drawing/2014/main" id="{093B7C93-21A0-4D52-A4ED-1342991A13D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589463"/>
              <a:ext cx="53975" cy="112713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16 h 16"/>
                <a:gd name="T4" fmla="*/ 8 w 8"/>
                <a:gd name="T5" fmla="*/ 15 h 16"/>
                <a:gd name="T6" fmla="*/ 8 w 8"/>
                <a:gd name="T7" fmla="*/ 1 h 16"/>
                <a:gd name="T8" fmla="*/ 8 w 8"/>
                <a:gd name="T9" fmla="*/ 0 h 16"/>
                <a:gd name="T10" fmla="*/ 0 w 8"/>
                <a:gd name="T11" fmla="*/ 0 h 16"/>
                <a:gd name="T12" fmla="*/ 0 w 8"/>
                <a:gd name="T13" fmla="*/ 1 h 16"/>
                <a:gd name="T14" fmla="*/ 0 w 8"/>
                <a:gd name="T15" fmla="*/ 15 h 16"/>
                <a:gd name="T16" fmla="*/ 0 w 8"/>
                <a:gd name="T17" fmla="*/ 16 h 16"/>
                <a:gd name="T18" fmla="*/ 1 w 8"/>
                <a:gd name="T19" fmla="*/ 1 h 16"/>
                <a:gd name="T20" fmla="*/ 7 w 8"/>
                <a:gd name="T21" fmla="*/ 1 h 16"/>
                <a:gd name="T22" fmla="*/ 7 w 8"/>
                <a:gd name="T23" fmla="*/ 15 h 16"/>
                <a:gd name="T24" fmla="*/ 1 w 8"/>
                <a:gd name="T25" fmla="*/ 15 h 16"/>
                <a:gd name="T26" fmla="*/ 1 w 8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5"/>
                    <a:pt x="8" y="1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0" y="16"/>
                  </a:cubicBezTo>
                  <a:close/>
                  <a:moveTo>
                    <a:pt x="1" y="1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302">
              <a:extLst>
                <a:ext uri="{FF2B5EF4-FFF2-40B4-BE49-F238E27FC236}">
                  <a16:creationId xmlns:a16="http://schemas.microsoft.com/office/drawing/2014/main" id="{5F059CA5-7F0F-4418-AA93-806E87EE1C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20438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1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1 w 2"/>
                <a:gd name="T23" fmla="*/ 18 h 19"/>
                <a:gd name="T24" fmla="*/ 1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303">
              <a:extLst>
                <a:ext uri="{FF2B5EF4-FFF2-40B4-BE49-F238E27FC236}">
                  <a16:creationId xmlns:a16="http://schemas.microsoft.com/office/drawing/2014/main" id="{33F81AC0-3683-49C7-B460-D67F7AD078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17275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0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0 w 2"/>
                <a:gd name="T23" fmla="*/ 18 h 19"/>
                <a:gd name="T24" fmla="*/ 0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0" y="18"/>
                    <a:pt x="0" y="1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304">
              <a:extLst>
                <a:ext uri="{FF2B5EF4-FFF2-40B4-BE49-F238E27FC236}">
                  <a16:creationId xmlns:a16="http://schemas.microsoft.com/office/drawing/2014/main" id="{8F936887-AD87-4CED-837D-19B45E9FE1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12613" y="4729163"/>
              <a:ext cx="26988" cy="34925"/>
            </a:xfrm>
            <a:custGeom>
              <a:avLst/>
              <a:gdLst>
                <a:gd name="T0" fmla="*/ 2 w 4"/>
                <a:gd name="T1" fmla="*/ 5 h 5"/>
                <a:gd name="T2" fmla="*/ 3 w 4"/>
                <a:gd name="T3" fmla="*/ 4 h 5"/>
                <a:gd name="T4" fmla="*/ 3 w 4"/>
                <a:gd name="T5" fmla="*/ 0 h 5"/>
                <a:gd name="T6" fmla="*/ 1 w 4"/>
                <a:gd name="T7" fmla="*/ 0 h 5"/>
                <a:gd name="T8" fmla="*/ 0 w 4"/>
                <a:gd name="T9" fmla="*/ 3 h 5"/>
                <a:gd name="T10" fmla="*/ 2 w 4"/>
                <a:gd name="T11" fmla="*/ 5 h 5"/>
                <a:gd name="T12" fmla="*/ 2 w 4"/>
                <a:gd name="T13" fmla="*/ 5 h 5"/>
                <a:gd name="T14" fmla="*/ 1 w 4"/>
                <a:gd name="T15" fmla="*/ 2 h 5"/>
                <a:gd name="T16" fmla="*/ 2 w 4"/>
                <a:gd name="T17" fmla="*/ 1 h 5"/>
                <a:gd name="T18" fmla="*/ 2 w 4"/>
                <a:gd name="T19" fmla="*/ 1 h 5"/>
                <a:gd name="T20" fmla="*/ 2 w 4"/>
                <a:gd name="T21" fmla="*/ 3 h 5"/>
                <a:gd name="T22" fmla="*/ 2 w 4"/>
                <a:gd name="T23" fmla="*/ 4 h 5"/>
                <a:gd name="T24" fmla="*/ 1 w 4"/>
                <a:gd name="T2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4" y="3"/>
                    <a:pt x="4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2"/>
                  </a:moveTo>
                  <a:cubicBezTo>
                    <a:pt x="1" y="2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305">
              <a:extLst>
                <a:ext uri="{FF2B5EF4-FFF2-40B4-BE49-F238E27FC236}">
                  <a16:creationId xmlns:a16="http://schemas.microsoft.com/office/drawing/2014/main" id="{56865626-28DB-4FC4-8A6A-A26248430A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36413" y="4743450"/>
              <a:ext cx="20638" cy="34925"/>
            </a:xfrm>
            <a:custGeom>
              <a:avLst/>
              <a:gdLst>
                <a:gd name="T0" fmla="*/ 2 w 3"/>
                <a:gd name="T1" fmla="*/ 5 h 5"/>
                <a:gd name="T2" fmla="*/ 3 w 3"/>
                <a:gd name="T3" fmla="*/ 4 h 5"/>
                <a:gd name="T4" fmla="*/ 3 w 3"/>
                <a:gd name="T5" fmla="*/ 4 h 5"/>
                <a:gd name="T6" fmla="*/ 3 w 3"/>
                <a:gd name="T7" fmla="*/ 3 h 5"/>
                <a:gd name="T8" fmla="*/ 3 w 3"/>
                <a:gd name="T9" fmla="*/ 1 h 5"/>
                <a:gd name="T10" fmla="*/ 2 w 3"/>
                <a:gd name="T11" fmla="*/ 0 h 5"/>
                <a:gd name="T12" fmla="*/ 2 w 3"/>
                <a:gd name="T13" fmla="*/ 0 h 5"/>
                <a:gd name="T14" fmla="*/ 0 w 3"/>
                <a:gd name="T15" fmla="*/ 1 h 5"/>
                <a:gd name="T16" fmla="*/ 0 w 3"/>
                <a:gd name="T17" fmla="*/ 4 h 5"/>
                <a:gd name="T18" fmla="*/ 2 w 3"/>
                <a:gd name="T19" fmla="*/ 5 h 5"/>
                <a:gd name="T20" fmla="*/ 2 w 3"/>
                <a:gd name="T21" fmla="*/ 5 h 5"/>
                <a:gd name="T22" fmla="*/ 1 w 3"/>
                <a:gd name="T23" fmla="*/ 1 h 5"/>
                <a:gd name="T24" fmla="*/ 2 w 3"/>
                <a:gd name="T25" fmla="*/ 1 h 5"/>
                <a:gd name="T26" fmla="*/ 2 w 3"/>
                <a:gd name="T27" fmla="*/ 1 h 5"/>
                <a:gd name="T28" fmla="*/ 2 w 3"/>
                <a:gd name="T29" fmla="*/ 1 h 5"/>
                <a:gd name="T30" fmla="*/ 2 w 3"/>
                <a:gd name="T31" fmla="*/ 2 h 5"/>
                <a:gd name="T32" fmla="*/ 2 w 3"/>
                <a:gd name="T33" fmla="*/ 4 h 5"/>
                <a:gd name="T34" fmla="*/ 2 w 3"/>
                <a:gd name="T35" fmla="*/ 4 h 5"/>
                <a:gd name="T36" fmla="*/ 1 w 3"/>
                <a:gd name="T37" fmla="*/ 4 h 5"/>
                <a:gd name="T38" fmla="*/ 1 w 3"/>
                <a:gd name="T3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4"/>
                    <a:pt x="0" y="4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78656CFB-BD38-C5D5-1A89-CD2B24074EF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2" name="TextBox 2"/>
          <p:cNvSpPr txBox="1"/>
          <p:nvPr>
            <p:custDataLst>
              <p:tags r:id="rId3"/>
            </p:custDataLst>
          </p:nvPr>
        </p:nvSpPr>
        <p:spPr>
          <a:xfrm>
            <a:off x="4653280" y="2826068"/>
            <a:ext cx="1487170" cy="124079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7200" b="1" spc="200" dirty="0">
                <a:solidFill>
                  <a:srgbClr val="B88F4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04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6374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5"/>
            <a:ext cx="10360524" cy="1560318"/>
            <a:chOff x="1887176" y="1780606"/>
            <a:chExt cx="2494394" cy="682468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4204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I/O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库函数提供了比较复杂的输入输出功能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I/O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库函数的实现：通过调用操作系统的服务例程完成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在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语言中用户通过调用库函数实现输入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/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输出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3310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7"/>
            <a:ext cx="10360524" cy="1098653"/>
            <a:chOff x="1887176" y="1780606"/>
            <a:chExt cx="2494394" cy="48054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218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语言的输入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/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输出缓冲区操作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C00F5803-1690-E784-3B3D-4F513ADA0C2A}"/>
              </a:ext>
            </a:extLst>
          </p:cNvPr>
          <p:cNvSpPr txBox="1">
            <a:spLocks/>
          </p:cNvSpPr>
          <p:nvPr/>
        </p:nvSpPr>
        <p:spPr bwMode="auto">
          <a:xfrm>
            <a:off x="1120049" y="2153506"/>
            <a:ext cx="4895242" cy="4572011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#include &lt;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stdio.h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&gt;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 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int main() 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{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char inChar1;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char inChar2;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 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printf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("Input character 1:\n");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inChar1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=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getchar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 )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 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printf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("Input character 2:\n");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inChar2 = 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getchar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 )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 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printf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("Character 1 is %c\n", inChar1);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printf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("Character 2 is %c\n", inChar2);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}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D07E6934-B93C-BF6C-200D-F2C03974E0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7801" y="3073400"/>
            <a:ext cx="3889375" cy="2592388"/>
          </a:xfrm>
          <a:prstGeom prst="rect">
            <a:avLst/>
          </a:prstGeom>
          <a:solidFill>
            <a:srgbClr val="00206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Input character 1:</a:t>
            </a:r>
            <a:endParaRPr kumimoji="1" lang="zh-CN" altLang="zh-CN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kumimoji="1" lang="zh-CN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回车</a:t>
            </a:r>
            <a:endParaRPr kumimoji="1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Input character 2:</a:t>
            </a:r>
            <a:endParaRPr kumimoji="1" lang="zh-CN" altLang="zh-CN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Character 1 is A</a:t>
            </a:r>
            <a:endParaRPr kumimoji="1" lang="zh-CN" altLang="zh-CN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Character 2 is</a:t>
            </a:r>
            <a:endParaRPr kumimoji="1" lang="zh-CN" altLang="zh-CN" sz="2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kumimoji="1" lang="zh-CN" altLang="en-US" sz="24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9521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7"/>
            <a:ext cx="10360524" cy="1560316"/>
            <a:chOff x="1887176" y="1780606"/>
            <a:chExt cx="2494394" cy="68246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420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程序没有等待第二个字符的输入，就像漏掉了第二个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getchar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函数的调用，为什么？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getchar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函数是从</a:t>
              </a:r>
              <a:r>
                <a:rPr lang="zh-CN" altLang="en-US" sz="20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标准输入流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中读一个字符，而不是直接从键盘读字符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在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语言中用户通过调用库函数实现输入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/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输出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98665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6"/>
            <a:ext cx="10360524" cy="4982151"/>
            <a:chOff x="1887176" y="1780606"/>
            <a:chExt cx="2494394" cy="2179144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1917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一种抽象：输入和输出以流的形式进入或离开缓冲区</a:t>
              </a:r>
            </a:p>
            <a:p>
              <a:pPr marL="800100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这种抽象的流适用于字符的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I/O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常用的输入流</a:t>
              </a:r>
            </a:p>
            <a:p>
              <a:pPr marL="800100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键盘</a:t>
              </a:r>
            </a:p>
            <a:p>
              <a:pPr marL="800100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当一个字符被键入，添加到流的末尾处</a:t>
              </a:r>
            </a:p>
            <a:p>
              <a:pPr marL="800100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程序则从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I/O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流的开头处读取输入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常用的输出流</a:t>
              </a:r>
            </a:p>
            <a:p>
              <a:pPr marL="800100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打印机</a:t>
              </a:r>
            </a:p>
            <a:p>
              <a:pPr marL="800100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程序将待打印的字符添到输出流的末尾处</a:t>
              </a:r>
            </a:p>
            <a:p>
              <a:pPr marL="800100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打印机则从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I/O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流的开头处打印输出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I/O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流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6654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6"/>
            <a:ext cx="10360524" cy="3406976"/>
            <a:chOff x="1887176" y="1780606"/>
            <a:chExt cx="2494394" cy="1490178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12281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语言的标准输入输出流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标准输入流：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stdin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，默认映射到键盘输入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语言使用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getchar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函数返回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stdin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中的下一个输入字符的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ASCII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码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标准输出流：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stdout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，默认映射到显示器输出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语言使用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putchar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函数将下一个待输出字符的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ASCII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码添加到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stdout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C++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Java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等语言都使用了相似的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I/O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流的抽象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stdin/</a:t>
              </a:r>
              <a:r>
                <a:rPr lang="en-US" altLang="zh-CN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stdout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057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9525" y="1756229"/>
            <a:ext cx="12201525" cy="3264898"/>
          </a:xfrm>
          <a:prstGeom prst="rect">
            <a:avLst/>
          </a:prstGeom>
          <a:solidFill>
            <a:srgbClr val="4E75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标题 1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169024" y="2977833"/>
            <a:ext cx="4914265" cy="83566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3200" dirty="0">
                <a:solidFill>
                  <a:schemeClr val="bg1"/>
                </a:solidFill>
              </a:rPr>
              <a:t>操作系统的服务例程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3903980" y="2765425"/>
            <a:ext cx="0" cy="1451610"/>
          </a:xfrm>
          <a:prstGeom prst="line">
            <a:avLst/>
          </a:prstGeom>
          <a:ln w="9525">
            <a:solidFill>
              <a:srgbClr val="B8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G:\2021\校庆\PPT\logo-08.pnglogo-08">
            <a:extLst>
              <a:ext uri="{FF2B5EF4-FFF2-40B4-BE49-F238E27FC236}">
                <a16:creationId xmlns:a16="http://schemas.microsoft.com/office/drawing/2014/main" id="{A62D7C2F-1B42-4F9E-ADC0-6A029E3724C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9502775" y="-1289050"/>
            <a:ext cx="4442460" cy="4091940"/>
          </a:xfrm>
          <a:prstGeom prst="rect">
            <a:avLst/>
          </a:prstGeom>
        </p:spPr>
      </p:pic>
      <p:pic>
        <p:nvPicPr>
          <p:cNvPr id="10" name="图片 9" descr="G:\2021\校庆\PPT\logo-09.pnglogo-09">
            <a:extLst>
              <a:ext uri="{FF2B5EF4-FFF2-40B4-BE49-F238E27FC236}">
                <a16:creationId xmlns:a16="http://schemas.microsoft.com/office/drawing/2014/main" id="{91FCD46B-D7C1-485A-8F75-C3215EC455E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-951230" y="3764598"/>
            <a:ext cx="3503930" cy="322707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54A390AC-C27E-4A53-8E1D-EED3036834D3}"/>
              </a:ext>
            </a:extLst>
          </p:cNvPr>
          <p:cNvGrpSpPr/>
          <p:nvPr/>
        </p:nvGrpSpPr>
        <p:grpSpPr>
          <a:xfrm>
            <a:off x="-6350" y="5576887"/>
            <a:ext cx="12192000" cy="1281113"/>
            <a:chOff x="-6350" y="3575050"/>
            <a:chExt cx="12192000" cy="1281113"/>
          </a:xfrm>
          <a:gradFill>
            <a:gsLst>
              <a:gs pos="0">
                <a:srgbClr val="BD934E">
                  <a:alpha val="0"/>
                </a:srgbClr>
              </a:gs>
              <a:gs pos="100000">
                <a:srgbClr val="BD934E">
                  <a:alpha val="50000"/>
                </a:srgbClr>
              </a:gs>
            </a:gsLst>
            <a:lin ang="5400000" scaled="0"/>
          </a:gradFill>
        </p:grpSpPr>
        <p:grpSp>
          <p:nvGrpSpPr>
            <p:cNvPr id="12" name="Group 205">
              <a:extLst>
                <a:ext uri="{FF2B5EF4-FFF2-40B4-BE49-F238E27FC236}">
                  <a16:creationId xmlns:a16="http://schemas.microsoft.com/office/drawing/2014/main" id="{E2944FC1-C752-462D-9FCA-65183D6FDFC0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4810125" y="4400550"/>
              <a:ext cx="4105275" cy="433388"/>
              <a:chOff x="3030" y="2772"/>
              <a:chExt cx="2586" cy="273"/>
            </a:xfrm>
            <a:grpFill/>
          </p:grpSpPr>
          <p:sp>
            <p:nvSpPr>
              <p:cNvPr id="117" name="Line 5">
                <a:extLst>
                  <a:ext uri="{FF2B5EF4-FFF2-40B4-BE49-F238E27FC236}">
                    <a16:creationId xmlns:a16="http://schemas.microsoft.com/office/drawing/2014/main" id="{EAD416F2-CEB0-47CF-A933-96D2CCF0F874}"/>
                  </a:ext>
                </a:extLst>
              </p:cNvPr>
              <p:cNvSpPr>
                <a:spLocks noChangeShapeType="1"/>
              </p:cNvSpPr>
              <p:nvPr userDrawn="1"/>
            </p:nvSpPr>
            <p:spPr bwMode="auto">
              <a:xfrm>
                <a:off x="5616" y="2860"/>
                <a:ext cx="0" cy="0"/>
              </a:xfrm>
              <a:prstGeom prst="line">
                <a:avLst/>
              </a:prstGeom>
              <a:grpFill/>
              <a:ln w="12700" cap="rnd">
                <a:solidFill>
                  <a:srgbClr val="BF9C5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6">
                <a:extLst>
                  <a:ext uri="{FF2B5EF4-FFF2-40B4-BE49-F238E27FC236}">
                    <a16:creationId xmlns:a16="http://schemas.microsoft.com/office/drawing/2014/main" id="{45C8CF62-8651-498C-80B3-DB3E3808393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94"/>
                <a:ext cx="39" cy="9"/>
              </a:xfrm>
              <a:custGeom>
                <a:avLst/>
                <a:gdLst>
                  <a:gd name="T0" fmla="*/ 8 w 9"/>
                  <a:gd name="T1" fmla="*/ 2 h 2"/>
                  <a:gd name="T2" fmla="*/ 1 w 9"/>
                  <a:gd name="T3" fmla="*/ 2 h 2"/>
                  <a:gd name="T4" fmla="*/ 0 w 9"/>
                  <a:gd name="T5" fmla="*/ 1 h 2"/>
                  <a:gd name="T6" fmla="*/ 1 w 9"/>
                  <a:gd name="T7" fmla="*/ 0 h 2"/>
                  <a:gd name="T8" fmla="*/ 8 w 9"/>
                  <a:gd name="T9" fmla="*/ 0 h 2"/>
                  <a:gd name="T10" fmla="*/ 9 w 9"/>
                  <a:gd name="T11" fmla="*/ 1 h 2"/>
                  <a:gd name="T12" fmla="*/ 8 w 9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9" y="0"/>
                      <a:pt x="9" y="1"/>
                    </a:cubicBezTo>
                    <a:cubicBezTo>
                      <a:pt x="9" y="1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7">
                <a:extLst>
                  <a:ext uri="{FF2B5EF4-FFF2-40B4-BE49-F238E27FC236}">
                    <a16:creationId xmlns:a16="http://schemas.microsoft.com/office/drawing/2014/main" id="{5093B280-F0C8-4CAA-8FF6-D0D99A9C98A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3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8">
                <a:extLst>
                  <a:ext uri="{FF2B5EF4-FFF2-40B4-BE49-F238E27FC236}">
                    <a16:creationId xmlns:a16="http://schemas.microsoft.com/office/drawing/2014/main" id="{E5E4E009-5E46-4D83-8473-D9C60DD0C13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9">
                <a:extLst>
                  <a:ext uri="{FF2B5EF4-FFF2-40B4-BE49-F238E27FC236}">
                    <a16:creationId xmlns:a16="http://schemas.microsoft.com/office/drawing/2014/main" id="{76F83A0A-7E07-41E6-88F9-8E20A28EE7C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0">
                <a:extLst>
                  <a:ext uri="{FF2B5EF4-FFF2-40B4-BE49-F238E27FC236}">
                    <a16:creationId xmlns:a16="http://schemas.microsoft.com/office/drawing/2014/main" id="{C4DD1F2B-C5E9-44FC-ACCC-67058A4CBDE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1">
                <a:extLst>
                  <a:ext uri="{FF2B5EF4-FFF2-40B4-BE49-F238E27FC236}">
                    <a16:creationId xmlns:a16="http://schemas.microsoft.com/office/drawing/2014/main" id="{18CFE215-7C32-41EF-AA25-4BA786A7FD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2">
                <a:extLst>
                  <a:ext uri="{FF2B5EF4-FFF2-40B4-BE49-F238E27FC236}">
                    <a16:creationId xmlns:a16="http://schemas.microsoft.com/office/drawing/2014/main" id="{4AEF8AF7-0039-4E08-B8DE-F7FA8199569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3">
                <a:extLst>
                  <a:ext uri="{FF2B5EF4-FFF2-40B4-BE49-F238E27FC236}">
                    <a16:creationId xmlns:a16="http://schemas.microsoft.com/office/drawing/2014/main" id="{1D3D927F-B301-45F3-8E2B-ED8584DDAF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4">
                <a:extLst>
                  <a:ext uri="{FF2B5EF4-FFF2-40B4-BE49-F238E27FC236}">
                    <a16:creationId xmlns:a16="http://schemas.microsoft.com/office/drawing/2014/main" id="{905D27A2-9DA4-44FD-B666-862A721CC9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5">
                <a:extLst>
                  <a:ext uri="{FF2B5EF4-FFF2-40B4-BE49-F238E27FC236}">
                    <a16:creationId xmlns:a16="http://schemas.microsoft.com/office/drawing/2014/main" id="{5E2AB4B1-7B57-40BD-BAB1-06C44DA3BA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4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6">
                <a:extLst>
                  <a:ext uri="{FF2B5EF4-FFF2-40B4-BE49-F238E27FC236}">
                    <a16:creationId xmlns:a16="http://schemas.microsoft.com/office/drawing/2014/main" id="{8AB9D97F-B504-41E5-AE06-63A012FCBAD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7">
                <a:extLst>
                  <a:ext uri="{FF2B5EF4-FFF2-40B4-BE49-F238E27FC236}">
                    <a16:creationId xmlns:a16="http://schemas.microsoft.com/office/drawing/2014/main" id="{47779405-097A-4BE0-882D-76E7F82C8C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8">
                <a:extLst>
                  <a:ext uri="{FF2B5EF4-FFF2-40B4-BE49-F238E27FC236}">
                    <a16:creationId xmlns:a16="http://schemas.microsoft.com/office/drawing/2014/main" id="{236B67C1-B503-4361-998E-63A6BB77BAB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9">
                <a:extLst>
                  <a:ext uri="{FF2B5EF4-FFF2-40B4-BE49-F238E27FC236}">
                    <a16:creationId xmlns:a16="http://schemas.microsoft.com/office/drawing/2014/main" id="{A7FFC1FE-3DA4-468F-91E5-D86EBAAF883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0">
                <a:extLst>
                  <a:ext uri="{FF2B5EF4-FFF2-40B4-BE49-F238E27FC236}">
                    <a16:creationId xmlns:a16="http://schemas.microsoft.com/office/drawing/2014/main" id="{53A5554D-F8BE-48E5-8A77-6BAEE0F27B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1">
                <a:extLst>
                  <a:ext uri="{FF2B5EF4-FFF2-40B4-BE49-F238E27FC236}">
                    <a16:creationId xmlns:a16="http://schemas.microsoft.com/office/drawing/2014/main" id="{8C0AAE5B-F4B3-4F47-9252-50835548325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2">
                <a:extLst>
                  <a:ext uri="{FF2B5EF4-FFF2-40B4-BE49-F238E27FC236}">
                    <a16:creationId xmlns:a16="http://schemas.microsoft.com/office/drawing/2014/main" id="{623A727B-0A98-4283-962B-DB561715C1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3">
                <a:extLst>
                  <a:ext uri="{FF2B5EF4-FFF2-40B4-BE49-F238E27FC236}">
                    <a16:creationId xmlns:a16="http://schemas.microsoft.com/office/drawing/2014/main" id="{11AFDF79-ECE7-4905-B1F2-ACE8ED0CEB4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4">
                <a:extLst>
                  <a:ext uri="{FF2B5EF4-FFF2-40B4-BE49-F238E27FC236}">
                    <a16:creationId xmlns:a16="http://schemas.microsoft.com/office/drawing/2014/main" id="{8A1ABB4F-29AC-4388-98FA-41B48BAF0F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6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5">
                <a:extLst>
                  <a:ext uri="{FF2B5EF4-FFF2-40B4-BE49-F238E27FC236}">
                    <a16:creationId xmlns:a16="http://schemas.microsoft.com/office/drawing/2014/main" id="{568A4B37-5289-4838-B032-DA24FD702A0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6">
                <a:extLst>
                  <a:ext uri="{FF2B5EF4-FFF2-40B4-BE49-F238E27FC236}">
                    <a16:creationId xmlns:a16="http://schemas.microsoft.com/office/drawing/2014/main" id="{FAF19633-161F-4329-8A34-F1A68608DFB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7">
                <a:extLst>
                  <a:ext uri="{FF2B5EF4-FFF2-40B4-BE49-F238E27FC236}">
                    <a16:creationId xmlns:a16="http://schemas.microsoft.com/office/drawing/2014/main" id="{E201ACFA-EEF1-4A84-AB88-CE61B8E2733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8">
                <a:extLst>
                  <a:ext uri="{FF2B5EF4-FFF2-40B4-BE49-F238E27FC236}">
                    <a16:creationId xmlns:a16="http://schemas.microsoft.com/office/drawing/2014/main" id="{FC084B12-7FC8-4A89-8816-F4131960BE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9">
                <a:extLst>
                  <a:ext uri="{FF2B5EF4-FFF2-40B4-BE49-F238E27FC236}">
                    <a16:creationId xmlns:a16="http://schemas.microsoft.com/office/drawing/2014/main" id="{84E34670-AFF1-4E1D-8FDD-A24E2BC2030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0">
                <a:extLst>
                  <a:ext uri="{FF2B5EF4-FFF2-40B4-BE49-F238E27FC236}">
                    <a16:creationId xmlns:a16="http://schemas.microsoft.com/office/drawing/2014/main" id="{C40E194C-FA13-42E9-BC5A-3CE5F3C0E0D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1">
                <a:extLst>
                  <a:ext uri="{FF2B5EF4-FFF2-40B4-BE49-F238E27FC236}">
                    <a16:creationId xmlns:a16="http://schemas.microsoft.com/office/drawing/2014/main" id="{8FD974F1-ECE7-46AA-923E-D5B3BFB0DB7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32">
                <a:extLst>
                  <a:ext uri="{FF2B5EF4-FFF2-40B4-BE49-F238E27FC236}">
                    <a16:creationId xmlns:a16="http://schemas.microsoft.com/office/drawing/2014/main" id="{E987B222-2301-4140-9A62-5EB14E68F18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33">
                <a:extLst>
                  <a:ext uri="{FF2B5EF4-FFF2-40B4-BE49-F238E27FC236}">
                    <a16:creationId xmlns:a16="http://schemas.microsoft.com/office/drawing/2014/main" id="{FA8CA113-95C5-4241-93F6-DEBAC3B6308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4">
                <a:extLst>
                  <a:ext uri="{FF2B5EF4-FFF2-40B4-BE49-F238E27FC236}">
                    <a16:creationId xmlns:a16="http://schemas.microsoft.com/office/drawing/2014/main" id="{35388D6C-B41B-4686-8DB7-6D6029A981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5">
                <a:extLst>
                  <a:ext uri="{FF2B5EF4-FFF2-40B4-BE49-F238E27FC236}">
                    <a16:creationId xmlns:a16="http://schemas.microsoft.com/office/drawing/2014/main" id="{BBD8BE59-DC29-4603-B988-C7D4B0034D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6">
                <a:extLst>
                  <a:ext uri="{FF2B5EF4-FFF2-40B4-BE49-F238E27FC236}">
                    <a16:creationId xmlns:a16="http://schemas.microsoft.com/office/drawing/2014/main" id="{914782A3-CA79-4C2A-9A28-2C4F6114D16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88815001-3CAF-429D-8B5C-35349645534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8">
                <a:extLst>
                  <a:ext uri="{FF2B5EF4-FFF2-40B4-BE49-F238E27FC236}">
                    <a16:creationId xmlns:a16="http://schemas.microsoft.com/office/drawing/2014/main" id="{D9B9F6DD-214D-4FEE-BAFF-16A8C147A6B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39">
                <a:extLst>
                  <a:ext uri="{FF2B5EF4-FFF2-40B4-BE49-F238E27FC236}">
                    <a16:creationId xmlns:a16="http://schemas.microsoft.com/office/drawing/2014/main" id="{11363098-AD72-465B-87CD-EA1540D2AF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0">
                <a:extLst>
                  <a:ext uri="{FF2B5EF4-FFF2-40B4-BE49-F238E27FC236}">
                    <a16:creationId xmlns:a16="http://schemas.microsoft.com/office/drawing/2014/main" id="{AABC4FDA-1213-4F58-9E01-77EAC4F470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1">
                <a:extLst>
                  <a:ext uri="{FF2B5EF4-FFF2-40B4-BE49-F238E27FC236}">
                    <a16:creationId xmlns:a16="http://schemas.microsoft.com/office/drawing/2014/main" id="{093A76B4-26B3-4341-A1D7-DCEE5D222C8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2">
                <a:extLst>
                  <a:ext uri="{FF2B5EF4-FFF2-40B4-BE49-F238E27FC236}">
                    <a16:creationId xmlns:a16="http://schemas.microsoft.com/office/drawing/2014/main" id="{F08CD3C6-4C00-4B6D-AD78-8B5B9A7363C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43">
                <a:extLst>
                  <a:ext uri="{FF2B5EF4-FFF2-40B4-BE49-F238E27FC236}">
                    <a16:creationId xmlns:a16="http://schemas.microsoft.com/office/drawing/2014/main" id="{BA9BCF4F-6B26-481A-AC0E-E577E33A388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44">
                <a:extLst>
                  <a:ext uri="{FF2B5EF4-FFF2-40B4-BE49-F238E27FC236}">
                    <a16:creationId xmlns:a16="http://schemas.microsoft.com/office/drawing/2014/main" id="{EADF28B6-B14E-424F-BF34-17BFE42E7EE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45">
                <a:extLst>
                  <a:ext uri="{FF2B5EF4-FFF2-40B4-BE49-F238E27FC236}">
                    <a16:creationId xmlns:a16="http://schemas.microsoft.com/office/drawing/2014/main" id="{91CB88F7-BEA9-4549-9B09-5E4E55146C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46">
                <a:extLst>
                  <a:ext uri="{FF2B5EF4-FFF2-40B4-BE49-F238E27FC236}">
                    <a16:creationId xmlns:a16="http://schemas.microsoft.com/office/drawing/2014/main" id="{603711ED-C5EB-4A71-B215-521E71AFCD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47">
                <a:extLst>
                  <a:ext uri="{FF2B5EF4-FFF2-40B4-BE49-F238E27FC236}">
                    <a16:creationId xmlns:a16="http://schemas.microsoft.com/office/drawing/2014/main" id="{E719DE56-7BCD-49B7-A350-AF0E51668EE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48">
                <a:extLst>
                  <a:ext uri="{FF2B5EF4-FFF2-40B4-BE49-F238E27FC236}">
                    <a16:creationId xmlns:a16="http://schemas.microsoft.com/office/drawing/2014/main" id="{693A81F8-35A4-4C56-9724-5FF713C7C39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49">
                <a:extLst>
                  <a:ext uri="{FF2B5EF4-FFF2-40B4-BE49-F238E27FC236}">
                    <a16:creationId xmlns:a16="http://schemas.microsoft.com/office/drawing/2014/main" id="{A3DB9144-E1AD-4B20-B65F-1A12E9BAC7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0">
                <a:extLst>
                  <a:ext uri="{FF2B5EF4-FFF2-40B4-BE49-F238E27FC236}">
                    <a16:creationId xmlns:a16="http://schemas.microsoft.com/office/drawing/2014/main" id="{DA77728A-5532-4A7A-A40C-8BDCC0618C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1">
                <a:extLst>
                  <a:ext uri="{FF2B5EF4-FFF2-40B4-BE49-F238E27FC236}">
                    <a16:creationId xmlns:a16="http://schemas.microsoft.com/office/drawing/2014/main" id="{E994ACC9-4B32-470F-9044-43E02BD2C2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52">
                <a:extLst>
                  <a:ext uri="{FF2B5EF4-FFF2-40B4-BE49-F238E27FC236}">
                    <a16:creationId xmlns:a16="http://schemas.microsoft.com/office/drawing/2014/main" id="{28D3B174-96C5-40EA-A012-A67FFA7C70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53">
                <a:extLst>
                  <a:ext uri="{FF2B5EF4-FFF2-40B4-BE49-F238E27FC236}">
                    <a16:creationId xmlns:a16="http://schemas.microsoft.com/office/drawing/2014/main" id="{C669CF6C-BE41-4E02-81D4-D5FA4A3C93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54">
                <a:extLst>
                  <a:ext uri="{FF2B5EF4-FFF2-40B4-BE49-F238E27FC236}">
                    <a16:creationId xmlns:a16="http://schemas.microsoft.com/office/drawing/2014/main" id="{1023512B-E261-4D34-B152-1816EF43157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55">
                <a:extLst>
                  <a:ext uri="{FF2B5EF4-FFF2-40B4-BE49-F238E27FC236}">
                    <a16:creationId xmlns:a16="http://schemas.microsoft.com/office/drawing/2014/main" id="{97CF4D43-4D61-483C-A4C1-284E5CC315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56">
                <a:extLst>
                  <a:ext uri="{FF2B5EF4-FFF2-40B4-BE49-F238E27FC236}">
                    <a16:creationId xmlns:a16="http://schemas.microsoft.com/office/drawing/2014/main" id="{2D48091A-8383-484F-B441-4880654A59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57">
                <a:extLst>
                  <a:ext uri="{FF2B5EF4-FFF2-40B4-BE49-F238E27FC236}">
                    <a16:creationId xmlns:a16="http://schemas.microsoft.com/office/drawing/2014/main" id="{473BD28C-825E-4988-8FE5-A04B9A5F647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58">
                <a:extLst>
                  <a:ext uri="{FF2B5EF4-FFF2-40B4-BE49-F238E27FC236}">
                    <a16:creationId xmlns:a16="http://schemas.microsoft.com/office/drawing/2014/main" id="{370A1CB0-23DC-4C64-8A3A-5D60172EA1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59">
                <a:extLst>
                  <a:ext uri="{FF2B5EF4-FFF2-40B4-BE49-F238E27FC236}">
                    <a16:creationId xmlns:a16="http://schemas.microsoft.com/office/drawing/2014/main" id="{3E678D10-31B4-474E-BE61-0C3B2525104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60">
                <a:extLst>
                  <a:ext uri="{FF2B5EF4-FFF2-40B4-BE49-F238E27FC236}">
                    <a16:creationId xmlns:a16="http://schemas.microsoft.com/office/drawing/2014/main" id="{67ABF8D6-2CC9-4132-BB35-C87DE191334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61">
                <a:extLst>
                  <a:ext uri="{FF2B5EF4-FFF2-40B4-BE49-F238E27FC236}">
                    <a16:creationId xmlns:a16="http://schemas.microsoft.com/office/drawing/2014/main" id="{C4C61B9A-FED0-4E05-9F6E-BE145D7162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62">
                <a:extLst>
                  <a:ext uri="{FF2B5EF4-FFF2-40B4-BE49-F238E27FC236}">
                    <a16:creationId xmlns:a16="http://schemas.microsoft.com/office/drawing/2014/main" id="{151B88AC-765F-44C0-A53F-3FDB4349E1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63">
                <a:extLst>
                  <a:ext uri="{FF2B5EF4-FFF2-40B4-BE49-F238E27FC236}">
                    <a16:creationId xmlns:a16="http://schemas.microsoft.com/office/drawing/2014/main" id="{5BF459B4-AC3A-4EF1-9DC6-C618A0A02A5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64">
                <a:extLst>
                  <a:ext uri="{FF2B5EF4-FFF2-40B4-BE49-F238E27FC236}">
                    <a16:creationId xmlns:a16="http://schemas.microsoft.com/office/drawing/2014/main" id="{CE8ED756-591F-4F3B-8403-B5E8F31938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65">
                <a:extLst>
                  <a:ext uri="{FF2B5EF4-FFF2-40B4-BE49-F238E27FC236}">
                    <a16:creationId xmlns:a16="http://schemas.microsoft.com/office/drawing/2014/main" id="{CAFC611B-E4BF-4ED7-889C-7354BBBCD85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66">
                <a:extLst>
                  <a:ext uri="{FF2B5EF4-FFF2-40B4-BE49-F238E27FC236}">
                    <a16:creationId xmlns:a16="http://schemas.microsoft.com/office/drawing/2014/main" id="{9954A38E-3FA8-4D6B-957D-780CBC84F8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67">
                <a:extLst>
                  <a:ext uri="{FF2B5EF4-FFF2-40B4-BE49-F238E27FC236}">
                    <a16:creationId xmlns:a16="http://schemas.microsoft.com/office/drawing/2014/main" id="{4C5F7C21-ABDE-46AC-9ECA-641886F11C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68">
                <a:extLst>
                  <a:ext uri="{FF2B5EF4-FFF2-40B4-BE49-F238E27FC236}">
                    <a16:creationId xmlns:a16="http://schemas.microsoft.com/office/drawing/2014/main" id="{E012D852-44A8-4E53-ADC2-1353DF8FADB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69">
                <a:extLst>
                  <a:ext uri="{FF2B5EF4-FFF2-40B4-BE49-F238E27FC236}">
                    <a16:creationId xmlns:a16="http://schemas.microsoft.com/office/drawing/2014/main" id="{B98ECFF2-62D0-4260-95D6-02B356A153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70">
                <a:extLst>
                  <a:ext uri="{FF2B5EF4-FFF2-40B4-BE49-F238E27FC236}">
                    <a16:creationId xmlns:a16="http://schemas.microsoft.com/office/drawing/2014/main" id="{A1751E66-94BE-4C6F-B2D9-B9783A6A520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71">
                <a:extLst>
                  <a:ext uri="{FF2B5EF4-FFF2-40B4-BE49-F238E27FC236}">
                    <a16:creationId xmlns:a16="http://schemas.microsoft.com/office/drawing/2014/main" id="{BF058728-980E-4EFE-9CA5-B063A55F279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72">
                <a:extLst>
                  <a:ext uri="{FF2B5EF4-FFF2-40B4-BE49-F238E27FC236}">
                    <a16:creationId xmlns:a16="http://schemas.microsoft.com/office/drawing/2014/main" id="{BD6FF8ED-ED14-4926-80C8-385C798416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73">
                <a:extLst>
                  <a:ext uri="{FF2B5EF4-FFF2-40B4-BE49-F238E27FC236}">
                    <a16:creationId xmlns:a16="http://schemas.microsoft.com/office/drawing/2014/main" id="{70DA038F-9962-46AF-887B-E2CB07367D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74">
                <a:extLst>
                  <a:ext uri="{FF2B5EF4-FFF2-40B4-BE49-F238E27FC236}">
                    <a16:creationId xmlns:a16="http://schemas.microsoft.com/office/drawing/2014/main" id="{E4D8A310-E699-46FE-8619-F90F1EDFA7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75">
                <a:extLst>
                  <a:ext uri="{FF2B5EF4-FFF2-40B4-BE49-F238E27FC236}">
                    <a16:creationId xmlns:a16="http://schemas.microsoft.com/office/drawing/2014/main" id="{3447F87F-BE53-4C09-B5C3-9E75E5F209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76">
                <a:extLst>
                  <a:ext uri="{FF2B5EF4-FFF2-40B4-BE49-F238E27FC236}">
                    <a16:creationId xmlns:a16="http://schemas.microsoft.com/office/drawing/2014/main" id="{9B307674-AD20-453D-9684-6B4517A349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77">
                <a:extLst>
                  <a:ext uri="{FF2B5EF4-FFF2-40B4-BE49-F238E27FC236}">
                    <a16:creationId xmlns:a16="http://schemas.microsoft.com/office/drawing/2014/main" id="{B434F504-E055-4B45-82E1-F3FE15CBD09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78">
                <a:extLst>
                  <a:ext uri="{FF2B5EF4-FFF2-40B4-BE49-F238E27FC236}">
                    <a16:creationId xmlns:a16="http://schemas.microsoft.com/office/drawing/2014/main" id="{A4042A31-DFB6-4946-A767-C7545A3705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79">
                <a:extLst>
                  <a:ext uri="{FF2B5EF4-FFF2-40B4-BE49-F238E27FC236}">
                    <a16:creationId xmlns:a16="http://schemas.microsoft.com/office/drawing/2014/main" id="{1D8175E5-35DB-45FB-BE13-BF6E16B1A7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80">
                <a:extLst>
                  <a:ext uri="{FF2B5EF4-FFF2-40B4-BE49-F238E27FC236}">
                    <a16:creationId xmlns:a16="http://schemas.microsoft.com/office/drawing/2014/main" id="{C7C939A3-67FF-4D1F-BB7E-1E43F9537B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81">
                <a:extLst>
                  <a:ext uri="{FF2B5EF4-FFF2-40B4-BE49-F238E27FC236}">
                    <a16:creationId xmlns:a16="http://schemas.microsoft.com/office/drawing/2014/main" id="{B17A20B1-9D75-49A5-A914-E6580ECC59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82">
                <a:extLst>
                  <a:ext uri="{FF2B5EF4-FFF2-40B4-BE49-F238E27FC236}">
                    <a16:creationId xmlns:a16="http://schemas.microsoft.com/office/drawing/2014/main" id="{CA22C89C-BB78-4654-9E5F-75295B3A55B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83">
                <a:extLst>
                  <a:ext uri="{FF2B5EF4-FFF2-40B4-BE49-F238E27FC236}">
                    <a16:creationId xmlns:a16="http://schemas.microsoft.com/office/drawing/2014/main" id="{DE4913CA-10BB-4BFC-A842-1DD0790016E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84">
                <a:extLst>
                  <a:ext uri="{FF2B5EF4-FFF2-40B4-BE49-F238E27FC236}">
                    <a16:creationId xmlns:a16="http://schemas.microsoft.com/office/drawing/2014/main" id="{6D2BD86F-9D86-4783-8F5E-55B0649CDB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5">
                <a:extLst>
                  <a:ext uri="{FF2B5EF4-FFF2-40B4-BE49-F238E27FC236}">
                    <a16:creationId xmlns:a16="http://schemas.microsoft.com/office/drawing/2014/main" id="{A70BC2B9-82CE-4B4D-B594-5FE98F19F7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86">
                <a:extLst>
                  <a:ext uri="{FF2B5EF4-FFF2-40B4-BE49-F238E27FC236}">
                    <a16:creationId xmlns:a16="http://schemas.microsoft.com/office/drawing/2014/main" id="{41185E2D-4670-49CD-973B-BC60DA8B48E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87">
                <a:extLst>
                  <a:ext uri="{FF2B5EF4-FFF2-40B4-BE49-F238E27FC236}">
                    <a16:creationId xmlns:a16="http://schemas.microsoft.com/office/drawing/2014/main" id="{39BDB715-312C-46D4-BA05-9DD70BDB80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88">
                <a:extLst>
                  <a:ext uri="{FF2B5EF4-FFF2-40B4-BE49-F238E27FC236}">
                    <a16:creationId xmlns:a16="http://schemas.microsoft.com/office/drawing/2014/main" id="{D9DDFFB6-2AF7-43B5-96A5-35A8C93488A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89">
                <a:extLst>
                  <a:ext uri="{FF2B5EF4-FFF2-40B4-BE49-F238E27FC236}">
                    <a16:creationId xmlns:a16="http://schemas.microsoft.com/office/drawing/2014/main" id="{3FB039E2-8722-4B5F-B07D-58003DC550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90">
                <a:extLst>
                  <a:ext uri="{FF2B5EF4-FFF2-40B4-BE49-F238E27FC236}">
                    <a16:creationId xmlns:a16="http://schemas.microsoft.com/office/drawing/2014/main" id="{60051F78-C76A-4287-808A-E08E981F442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91">
                <a:extLst>
                  <a:ext uri="{FF2B5EF4-FFF2-40B4-BE49-F238E27FC236}">
                    <a16:creationId xmlns:a16="http://schemas.microsoft.com/office/drawing/2014/main" id="{11383A92-E209-4031-A28F-913E93572EB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92">
                <a:extLst>
                  <a:ext uri="{FF2B5EF4-FFF2-40B4-BE49-F238E27FC236}">
                    <a16:creationId xmlns:a16="http://schemas.microsoft.com/office/drawing/2014/main" id="{63A1D1AD-72F3-4E3F-8A96-AC045F1920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93">
                <a:extLst>
                  <a:ext uri="{FF2B5EF4-FFF2-40B4-BE49-F238E27FC236}">
                    <a16:creationId xmlns:a16="http://schemas.microsoft.com/office/drawing/2014/main" id="{5C94FCB4-FEEB-4C17-858A-9035F6F63A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94">
                <a:extLst>
                  <a:ext uri="{FF2B5EF4-FFF2-40B4-BE49-F238E27FC236}">
                    <a16:creationId xmlns:a16="http://schemas.microsoft.com/office/drawing/2014/main" id="{D43CC0CA-328B-4B56-964B-B9227EB3CB2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95">
                <a:extLst>
                  <a:ext uri="{FF2B5EF4-FFF2-40B4-BE49-F238E27FC236}">
                    <a16:creationId xmlns:a16="http://schemas.microsoft.com/office/drawing/2014/main" id="{13674396-FAA5-456A-8470-8B76E90D38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96">
                <a:extLst>
                  <a:ext uri="{FF2B5EF4-FFF2-40B4-BE49-F238E27FC236}">
                    <a16:creationId xmlns:a16="http://schemas.microsoft.com/office/drawing/2014/main" id="{918E5F5A-AB61-4DAE-AE33-102A59A797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97">
                <a:extLst>
                  <a:ext uri="{FF2B5EF4-FFF2-40B4-BE49-F238E27FC236}">
                    <a16:creationId xmlns:a16="http://schemas.microsoft.com/office/drawing/2014/main" id="{216D50E5-AA0E-4A1F-80C8-90916F8DE7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98">
                <a:extLst>
                  <a:ext uri="{FF2B5EF4-FFF2-40B4-BE49-F238E27FC236}">
                    <a16:creationId xmlns:a16="http://schemas.microsoft.com/office/drawing/2014/main" id="{8C1A38BA-BB7C-4081-AFA9-290E771294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99">
                <a:extLst>
                  <a:ext uri="{FF2B5EF4-FFF2-40B4-BE49-F238E27FC236}">
                    <a16:creationId xmlns:a16="http://schemas.microsoft.com/office/drawing/2014/main" id="{9200001A-D18B-4357-AB66-F1BC609B5C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0">
                <a:extLst>
                  <a:ext uri="{FF2B5EF4-FFF2-40B4-BE49-F238E27FC236}">
                    <a16:creationId xmlns:a16="http://schemas.microsoft.com/office/drawing/2014/main" id="{72FDBEE2-C997-4732-B891-FDCA56D152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1">
                <a:extLst>
                  <a:ext uri="{FF2B5EF4-FFF2-40B4-BE49-F238E27FC236}">
                    <a16:creationId xmlns:a16="http://schemas.microsoft.com/office/drawing/2014/main" id="{9CF2F6A0-564E-4908-8BF0-4EF7C2E8FC0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8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2">
                <a:extLst>
                  <a:ext uri="{FF2B5EF4-FFF2-40B4-BE49-F238E27FC236}">
                    <a16:creationId xmlns:a16="http://schemas.microsoft.com/office/drawing/2014/main" id="{8C2871BB-1485-44FB-B766-6F57665AA6A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0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3">
                <a:extLst>
                  <a:ext uri="{FF2B5EF4-FFF2-40B4-BE49-F238E27FC236}">
                    <a16:creationId xmlns:a16="http://schemas.microsoft.com/office/drawing/2014/main" id="{DE863B29-200D-4F13-95AC-CDDDDD3401B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1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4">
                <a:extLst>
                  <a:ext uri="{FF2B5EF4-FFF2-40B4-BE49-F238E27FC236}">
                    <a16:creationId xmlns:a16="http://schemas.microsoft.com/office/drawing/2014/main" id="{4276380F-3798-43B1-8EF0-9856D77F0E7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2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5">
                <a:extLst>
                  <a:ext uri="{FF2B5EF4-FFF2-40B4-BE49-F238E27FC236}">
                    <a16:creationId xmlns:a16="http://schemas.microsoft.com/office/drawing/2014/main" id="{8BA3CCE7-AECC-4767-BB03-7CDC168535B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4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6">
                <a:extLst>
                  <a:ext uri="{FF2B5EF4-FFF2-40B4-BE49-F238E27FC236}">
                    <a16:creationId xmlns:a16="http://schemas.microsoft.com/office/drawing/2014/main" id="{03037FB9-2F71-4EF9-9C01-965E8D8461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5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7">
                <a:extLst>
                  <a:ext uri="{FF2B5EF4-FFF2-40B4-BE49-F238E27FC236}">
                    <a16:creationId xmlns:a16="http://schemas.microsoft.com/office/drawing/2014/main" id="{3B95A020-686D-494B-991B-E3DAEBC327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8">
                <a:extLst>
                  <a:ext uri="{FF2B5EF4-FFF2-40B4-BE49-F238E27FC236}">
                    <a16:creationId xmlns:a16="http://schemas.microsoft.com/office/drawing/2014/main" id="{0734A911-5587-487B-B946-BF77B60469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09">
                <a:extLst>
                  <a:ext uri="{FF2B5EF4-FFF2-40B4-BE49-F238E27FC236}">
                    <a16:creationId xmlns:a16="http://schemas.microsoft.com/office/drawing/2014/main" id="{06EEFC69-79AD-4100-9737-8C4C2863577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10">
                <a:extLst>
                  <a:ext uri="{FF2B5EF4-FFF2-40B4-BE49-F238E27FC236}">
                    <a16:creationId xmlns:a16="http://schemas.microsoft.com/office/drawing/2014/main" id="{A94DB305-A79C-412A-92A0-8A8F13FA3A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1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11">
                <a:extLst>
                  <a:ext uri="{FF2B5EF4-FFF2-40B4-BE49-F238E27FC236}">
                    <a16:creationId xmlns:a16="http://schemas.microsoft.com/office/drawing/2014/main" id="{510342AC-CF24-4837-962C-5629914C05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12">
                <a:extLst>
                  <a:ext uri="{FF2B5EF4-FFF2-40B4-BE49-F238E27FC236}">
                    <a16:creationId xmlns:a16="http://schemas.microsoft.com/office/drawing/2014/main" id="{3DEEA3ED-1AA7-4112-8973-A49E213B79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13">
                <a:extLst>
                  <a:ext uri="{FF2B5EF4-FFF2-40B4-BE49-F238E27FC236}">
                    <a16:creationId xmlns:a16="http://schemas.microsoft.com/office/drawing/2014/main" id="{4ED2EBC9-AFDB-4A28-AFC4-756D03A8FBF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14">
                <a:extLst>
                  <a:ext uri="{FF2B5EF4-FFF2-40B4-BE49-F238E27FC236}">
                    <a16:creationId xmlns:a16="http://schemas.microsoft.com/office/drawing/2014/main" id="{CC14B2EB-024F-47B8-BE32-7204698F2D0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5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15">
                <a:extLst>
                  <a:ext uri="{FF2B5EF4-FFF2-40B4-BE49-F238E27FC236}">
                    <a16:creationId xmlns:a16="http://schemas.microsoft.com/office/drawing/2014/main" id="{BA710B14-6F25-44D5-87F2-6DD76F3004F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16">
                <a:extLst>
                  <a:ext uri="{FF2B5EF4-FFF2-40B4-BE49-F238E27FC236}">
                    <a16:creationId xmlns:a16="http://schemas.microsoft.com/office/drawing/2014/main" id="{4954FAF2-7766-4C99-BCC5-77794AF40EE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17">
                <a:extLst>
                  <a:ext uri="{FF2B5EF4-FFF2-40B4-BE49-F238E27FC236}">
                    <a16:creationId xmlns:a16="http://schemas.microsoft.com/office/drawing/2014/main" id="{C19B4CDD-2754-461D-9AF3-A9C20C00E6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18">
                <a:extLst>
                  <a:ext uri="{FF2B5EF4-FFF2-40B4-BE49-F238E27FC236}">
                    <a16:creationId xmlns:a16="http://schemas.microsoft.com/office/drawing/2014/main" id="{295F74CC-8BBE-4F1B-9D45-E8795087535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19">
                <a:extLst>
                  <a:ext uri="{FF2B5EF4-FFF2-40B4-BE49-F238E27FC236}">
                    <a16:creationId xmlns:a16="http://schemas.microsoft.com/office/drawing/2014/main" id="{D600F657-91E4-458B-9A0F-66BDC6CEDF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20">
                <a:extLst>
                  <a:ext uri="{FF2B5EF4-FFF2-40B4-BE49-F238E27FC236}">
                    <a16:creationId xmlns:a16="http://schemas.microsoft.com/office/drawing/2014/main" id="{1685D6B3-0E52-4EDF-B1E2-1AF1E636245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21">
                <a:extLst>
                  <a:ext uri="{FF2B5EF4-FFF2-40B4-BE49-F238E27FC236}">
                    <a16:creationId xmlns:a16="http://schemas.microsoft.com/office/drawing/2014/main" id="{3B7F28A1-7FA3-4D76-9C9D-72807D0A2A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22">
                <a:extLst>
                  <a:ext uri="{FF2B5EF4-FFF2-40B4-BE49-F238E27FC236}">
                    <a16:creationId xmlns:a16="http://schemas.microsoft.com/office/drawing/2014/main" id="{26C4C815-02ED-4327-9D24-FDA1D78920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23">
                <a:extLst>
                  <a:ext uri="{FF2B5EF4-FFF2-40B4-BE49-F238E27FC236}">
                    <a16:creationId xmlns:a16="http://schemas.microsoft.com/office/drawing/2014/main" id="{FAA867E3-A550-48D5-B366-FFBF336EC9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24">
                <a:extLst>
                  <a:ext uri="{FF2B5EF4-FFF2-40B4-BE49-F238E27FC236}">
                    <a16:creationId xmlns:a16="http://schemas.microsoft.com/office/drawing/2014/main" id="{F765249D-85AB-4F78-901C-D24BA5E049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25">
                <a:extLst>
                  <a:ext uri="{FF2B5EF4-FFF2-40B4-BE49-F238E27FC236}">
                    <a16:creationId xmlns:a16="http://schemas.microsoft.com/office/drawing/2014/main" id="{9A32BE65-4C36-473A-B17D-32C2695019B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26">
                <a:extLst>
                  <a:ext uri="{FF2B5EF4-FFF2-40B4-BE49-F238E27FC236}">
                    <a16:creationId xmlns:a16="http://schemas.microsoft.com/office/drawing/2014/main" id="{597FF9B4-B552-4B22-B02D-7F3A4B2D0E2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1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27">
                <a:extLst>
                  <a:ext uri="{FF2B5EF4-FFF2-40B4-BE49-F238E27FC236}">
                    <a16:creationId xmlns:a16="http://schemas.microsoft.com/office/drawing/2014/main" id="{2ADBC2A9-EC4A-4F1A-9575-5C2E2C6111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28">
                <a:extLst>
                  <a:ext uri="{FF2B5EF4-FFF2-40B4-BE49-F238E27FC236}">
                    <a16:creationId xmlns:a16="http://schemas.microsoft.com/office/drawing/2014/main" id="{EA07E267-4077-44DF-8793-958470082B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29">
                <a:extLst>
                  <a:ext uri="{FF2B5EF4-FFF2-40B4-BE49-F238E27FC236}">
                    <a16:creationId xmlns:a16="http://schemas.microsoft.com/office/drawing/2014/main" id="{450FF888-CA74-468F-8DC5-3DE3937564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30">
                <a:extLst>
                  <a:ext uri="{FF2B5EF4-FFF2-40B4-BE49-F238E27FC236}">
                    <a16:creationId xmlns:a16="http://schemas.microsoft.com/office/drawing/2014/main" id="{6ED42186-4921-48DF-991E-AE5DD331C4B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31">
                <a:extLst>
                  <a:ext uri="{FF2B5EF4-FFF2-40B4-BE49-F238E27FC236}">
                    <a16:creationId xmlns:a16="http://schemas.microsoft.com/office/drawing/2014/main" id="{E9E5CB15-AB4F-44A1-8370-FC9B9DE7129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32">
                <a:extLst>
                  <a:ext uri="{FF2B5EF4-FFF2-40B4-BE49-F238E27FC236}">
                    <a16:creationId xmlns:a16="http://schemas.microsoft.com/office/drawing/2014/main" id="{BB497DB7-75E3-4FF7-9D1B-3B26C89E3F1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33">
                <a:extLst>
                  <a:ext uri="{FF2B5EF4-FFF2-40B4-BE49-F238E27FC236}">
                    <a16:creationId xmlns:a16="http://schemas.microsoft.com/office/drawing/2014/main" id="{58918294-39CB-4298-9521-4858BE1191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34">
                <a:extLst>
                  <a:ext uri="{FF2B5EF4-FFF2-40B4-BE49-F238E27FC236}">
                    <a16:creationId xmlns:a16="http://schemas.microsoft.com/office/drawing/2014/main" id="{5E68ABBC-3AD2-4386-8729-8CEDB6410B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2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35">
                <a:extLst>
                  <a:ext uri="{FF2B5EF4-FFF2-40B4-BE49-F238E27FC236}">
                    <a16:creationId xmlns:a16="http://schemas.microsoft.com/office/drawing/2014/main" id="{FB58C689-CA62-4846-982D-BB491E1DA9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36">
                <a:extLst>
                  <a:ext uri="{FF2B5EF4-FFF2-40B4-BE49-F238E27FC236}">
                    <a16:creationId xmlns:a16="http://schemas.microsoft.com/office/drawing/2014/main" id="{7753AA88-031A-4F0B-9006-FDEB3E8A1F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37">
                <a:extLst>
                  <a:ext uri="{FF2B5EF4-FFF2-40B4-BE49-F238E27FC236}">
                    <a16:creationId xmlns:a16="http://schemas.microsoft.com/office/drawing/2014/main" id="{DA2A45BD-27B0-4DBE-9786-71176316779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38">
                <a:extLst>
                  <a:ext uri="{FF2B5EF4-FFF2-40B4-BE49-F238E27FC236}">
                    <a16:creationId xmlns:a16="http://schemas.microsoft.com/office/drawing/2014/main" id="{FF7AF075-4C26-460E-95E1-C982B30CE0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39">
                <a:extLst>
                  <a:ext uri="{FF2B5EF4-FFF2-40B4-BE49-F238E27FC236}">
                    <a16:creationId xmlns:a16="http://schemas.microsoft.com/office/drawing/2014/main" id="{384F615C-971C-48EB-AFD6-4917BA583D7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40">
                <a:extLst>
                  <a:ext uri="{FF2B5EF4-FFF2-40B4-BE49-F238E27FC236}">
                    <a16:creationId xmlns:a16="http://schemas.microsoft.com/office/drawing/2014/main" id="{4382A5B1-F61B-4F84-932F-AD52BE68AF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41">
                <a:extLst>
                  <a:ext uri="{FF2B5EF4-FFF2-40B4-BE49-F238E27FC236}">
                    <a16:creationId xmlns:a16="http://schemas.microsoft.com/office/drawing/2014/main" id="{BBACC224-575D-4C7B-A0AF-D5EF9D2FFA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42">
                <a:extLst>
                  <a:ext uri="{FF2B5EF4-FFF2-40B4-BE49-F238E27FC236}">
                    <a16:creationId xmlns:a16="http://schemas.microsoft.com/office/drawing/2014/main" id="{F36BF60F-CB81-494A-A823-BF107DE627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43">
                <a:extLst>
                  <a:ext uri="{FF2B5EF4-FFF2-40B4-BE49-F238E27FC236}">
                    <a16:creationId xmlns:a16="http://schemas.microsoft.com/office/drawing/2014/main" id="{D32E9445-0115-42C8-AE88-5350B9BA61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44">
                <a:extLst>
                  <a:ext uri="{FF2B5EF4-FFF2-40B4-BE49-F238E27FC236}">
                    <a16:creationId xmlns:a16="http://schemas.microsoft.com/office/drawing/2014/main" id="{F519BADD-B6E6-4D98-A876-AFD5129752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45">
                <a:extLst>
                  <a:ext uri="{FF2B5EF4-FFF2-40B4-BE49-F238E27FC236}">
                    <a16:creationId xmlns:a16="http://schemas.microsoft.com/office/drawing/2014/main" id="{9DD06A6E-A12A-4E2B-93CF-F0F4D62064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46">
                <a:extLst>
                  <a:ext uri="{FF2B5EF4-FFF2-40B4-BE49-F238E27FC236}">
                    <a16:creationId xmlns:a16="http://schemas.microsoft.com/office/drawing/2014/main" id="{D7AC8B17-D40F-445D-93B8-DBF708A2E2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47">
                <a:extLst>
                  <a:ext uri="{FF2B5EF4-FFF2-40B4-BE49-F238E27FC236}">
                    <a16:creationId xmlns:a16="http://schemas.microsoft.com/office/drawing/2014/main" id="{C3B5C9F1-1ACD-4587-AC11-A8471B685A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48">
                <a:extLst>
                  <a:ext uri="{FF2B5EF4-FFF2-40B4-BE49-F238E27FC236}">
                    <a16:creationId xmlns:a16="http://schemas.microsoft.com/office/drawing/2014/main" id="{03856535-9045-47F9-B0ED-C38C12A76A1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49">
                <a:extLst>
                  <a:ext uri="{FF2B5EF4-FFF2-40B4-BE49-F238E27FC236}">
                    <a16:creationId xmlns:a16="http://schemas.microsoft.com/office/drawing/2014/main" id="{A27FD34A-F05C-47CE-86AE-B155B225436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50">
                <a:extLst>
                  <a:ext uri="{FF2B5EF4-FFF2-40B4-BE49-F238E27FC236}">
                    <a16:creationId xmlns:a16="http://schemas.microsoft.com/office/drawing/2014/main" id="{5992BA88-7B96-47CF-8C9D-40C964B07DD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51">
                <a:extLst>
                  <a:ext uri="{FF2B5EF4-FFF2-40B4-BE49-F238E27FC236}">
                    <a16:creationId xmlns:a16="http://schemas.microsoft.com/office/drawing/2014/main" id="{D2BF8795-332A-4F5F-8CEE-441A263009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52">
                <a:extLst>
                  <a:ext uri="{FF2B5EF4-FFF2-40B4-BE49-F238E27FC236}">
                    <a16:creationId xmlns:a16="http://schemas.microsoft.com/office/drawing/2014/main" id="{4D69721B-6155-4CBC-9891-081D1481A7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53">
                <a:extLst>
                  <a:ext uri="{FF2B5EF4-FFF2-40B4-BE49-F238E27FC236}">
                    <a16:creationId xmlns:a16="http://schemas.microsoft.com/office/drawing/2014/main" id="{B853FA4C-4645-4AEC-99F5-FCEE64ACC7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54">
                <a:extLst>
                  <a:ext uri="{FF2B5EF4-FFF2-40B4-BE49-F238E27FC236}">
                    <a16:creationId xmlns:a16="http://schemas.microsoft.com/office/drawing/2014/main" id="{6531B25A-D997-473C-8FA4-4C98AF31F5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55">
                <a:extLst>
                  <a:ext uri="{FF2B5EF4-FFF2-40B4-BE49-F238E27FC236}">
                    <a16:creationId xmlns:a16="http://schemas.microsoft.com/office/drawing/2014/main" id="{27D22B82-399D-4485-ACBF-54CBB61539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56">
                <a:extLst>
                  <a:ext uri="{FF2B5EF4-FFF2-40B4-BE49-F238E27FC236}">
                    <a16:creationId xmlns:a16="http://schemas.microsoft.com/office/drawing/2014/main" id="{F1326CFD-F95A-46A5-B63D-2A69E17442D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57">
                <a:extLst>
                  <a:ext uri="{FF2B5EF4-FFF2-40B4-BE49-F238E27FC236}">
                    <a16:creationId xmlns:a16="http://schemas.microsoft.com/office/drawing/2014/main" id="{71C1922C-1F60-4345-8F97-F9CFB8D4F8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58">
                <a:extLst>
                  <a:ext uri="{FF2B5EF4-FFF2-40B4-BE49-F238E27FC236}">
                    <a16:creationId xmlns:a16="http://schemas.microsoft.com/office/drawing/2014/main" id="{400A75FF-3E2C-4109-939B-69D42C1B3C3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59">
                <a:extLst>
                  <a:ext uri="{FF2B5EF4-FFF2-40B4-BE49-F238E27FC236}">
                    <a16:creationId xmlns:a16="http://schemas.microsoft.com/office/drawing/2014/main" id="{0916170F-A8E3-4718-8FDF-BAA6ADD627B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60">
                <a:extLst>
                  <a:ext uri="{FF2B5EF4-FFF2-40B4-BE49-F238E27FC236}">
                    <a16:creationId xmlns:a16="http://schemas.microsoft.com/office/drawing/2014/main" id="{3054D6E1-B67D-4458-967F-CB2CA59EB74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61">
                <a:extLst>
                  <a:ext uri="{FF2B5EF4-FFF2-40B4-BE49-F238E27FC236}">
                    <a16:creationId xmlns:a16="http://schemas.microsoft.com/office/drawing/2014/main" id="{B239E4EE-AF3C-4558-A0DF-3E44F03E6DD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62">
                <a:extLst>
                  <a:ext uri="{FF2B5EF4-FFF2-40B4-BE49-F238E27FC236}">
                    <a16:creationId xmlns:a16="http://schemas.microsoft.com/office/drawing/2014/main" id="{44AFAA8B-2407-4BBF-8C38-64CBD9DBE28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63">
                <a:extLst>
                  <a:ext uri="{FF2B5EF4-FFF2-40B4-BE49-F238E27FC236}">
                    <a16:creationId xmlns:a16="http://schemas.microsoft.com/office/drawing/2014/main" id="{A0C1BA25-F722-4A87-A318-84C185A37E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64">
                <a:extLst>
                  <a:ext uri="{FF2B5EF4-FFF2-40B4-BE49-F238E27FC236}">
                    <a16:creationId xmlns:a16="http://schemas.microsoft.com/office/drawing/2014/main" id="{56527AA1-9227-4509-BDAE-A4D1968AD6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65">
                <a:extLst>
                  <a:ext uri="{FF2B5EF4-FFF2-40B4-BE49-F238E27FC236}">
                    <a16:creationId xmlns:a16="http://schemas.microsoft.com/office/drawing/2014/main" id="{38A8C6AD-838A-45AC-8D65-590EDEEA4C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66">
                <a:extLst>
                  <a:ext uri="{FF2B5EF4-FFF2-40B4-BE49-F238E27FC236}">
                    <a16:creationId xmlns:a16="http://schemas.microsoft.com/office/drawing/2014/main" id="{C950C40D-4529-4F11-B0CA-E59CEC3ACF6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67">
                <a:extLst>
                  <a:ext uri="{FF2B5EF4-FFF2-40B4-BE49-F238E27FC236}">
                    <a16:creationId xmlns:a16="http://schemas.microsoft.com/office/drawing/2014/main" id="{2441D5BF-E11A-46BB-9738-CCF9AD38C0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68">
                <a:extLst>
                  <a:ext uri="{FF2B5EF4-FFF2-40B4-BE49-F238E27FC236}">
                    <a16:creationId xmlns:a16="http://schemas.microsoft.com/office/drawing/2014/main" id="{93C3B02A-F80C-4117-A852-CBBED2D089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69">
                <a:extLst>
                  <a:ext uri="{FF2B5EF4-FFF2-40B4-BE49-F238E27FC236}">
                    <a16:creationId xmlns:a16="http://schemas.microsoft.com/office/drawing/2014/main" id="{73ABD493-D91D-4340-9BF2-3EEF8BE05B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70">
                <a:extLst>
                  <a:ext uri="{FF2B5EF4-FFF2-40B4-BE49-F238E27FC236}">
                    <a16:creationId xmlns:a16="http://schemas.microsoft.com/office/drawing/2014/main" id="{AC4514DB-FA63-46EA-98D9-5CECADD583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71">
                <a:extLst>
                  <a:ext uri="{FF2B5EF4-FFF2-40B4-BE49-F238E27FC236}">
                    <a16:creationId xmlns:a16="http://schemas.microsoft.com/office/drawing/2014/main" id="{BB8C9E5D-DE99-4A8A-B39C-E9D1FEA0DEB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72">
                <a:extLst>
                  <a:ext uri="{FF2B5EF4-FFF2-40B4-BE49-F238E27FC236}">
                    <a16:creationId xmlns:a16="http://schemas.microsoft.com/office/drawing/2014/main" id="{CAC092A3-64E8-43E7-95F6-405521DCAE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73">
                <a:extLst>
                  <a:ext uri="{FF2B5EF4-FFF2-40B4-BE49-F238E27FC236}">
                    <a16:creationId xmlns:a16="http://schemas.microsoft.com/office/drawing/2014/main" id="{19C10D4E-A106-4F51-B0A7-E5C5A3398E9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74">
                <a:extLst>
                  <a:ext uri="{FF2B5EF4-FFF2-40B4-BE49-F238E27FC236}">
                    <a16:creationId xmlns:a16="http://schemas.microsoft.com/office/drawing/2014/main" id="{0E216099-8F53-4B1F-B77D-154899FAF52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75">
                <a:extLst>
                  <a:ext uri="{FF2B5EF4-FFF2-40B4-BE49-F238E27FC236}">
                    <a16:creationId xmlns:a16="http://schemas.microsoft.com/office/drawing/2014/main" id="{E17400DB-E192-4D32-92A3-932622E9365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76">
                <a:extLst>
                  <a:ext uri="{FF2B5EF4-FFF2-40B4-BE49-F238E27FC236}">
                    <a16:creationId xmlns:a16="http://schemas.microsoft.com/office/drawing/2014/main" id="{DED18E91-1DE8-4111-B4BC-042B13D3B84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77">
                <a:extLst>
                  <a:ext uri="{FF2B5EF4-FFF2-40B4-BE49-F238E27FC236}">
                    <a16:creationId xmlns:a16="http://schemas.microsoft.com/office/drawing/2014/main" id="{7882987E-1DBD-4370-910D-94837449F0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78">
                <a:extLst>
                  <a:ext uri="{FF2B5EF4-FFF2-40B4-BE49-F238E27FC236}">
                    <a16:creationId xmlns:a16="http://schemas.microsoft.com/office/drawing/2014/main" id="{A610CD6B-5D95-4E7D-8D08-2A29212B89E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79">
                <a:extLst>
                  <a:ext uri="{FF2B5EF4-FFF2-40B4-BE49-F238E27FC236}">
                    <a16:creationId xmlns:a16="http://schemas.microsoft.com/office/drawing/2014/main" id="{0A2302BB-5D47-47D0-8992-D5965D4983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80">
                <a:extLst>
                  <a:ext uri="{FF2B5EF4-FFF2-40B4-BE49-F238E27FC236}">
                    <a16:creationId xmlns:a16="http://schemas.microsoft.com/office/drawing/2014/main" id="{D51BF928-3255-4820-85E9-E25E9C7536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81">
                <a:extLst>
                  <a:ext uri="{FF2B5EF4-FFF2-40B4-BE49-F238E27FC236}">
                    <a16:creationId xmlns:a16="http://schemas.microsoft.com/office/drawing/2014/main" id="{75CCA836-6E6F-4C78-91E3-C5D04D0FD8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2">
                <a:extLst>
                  <a:ext uri="{FF2B5EF4-FFF2-40B4-BE49-F238E27FC236}">
                    <a16:creationId xmlns:a16="http://schemas.microsoft.com/office/drawing/2014/main" id="{C9D4F360-8F16-4D98-8111-B2D901F7CC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83">
                <a:extLst>
                  <a:ext uri="{FF2B5EF4-FFF2-40B4-BE49-F238E27FC236}">
                    <a16:creationId xmlns:a16="http://schemas.microsoft.com/office/drawing/2014/main" id="{AE367D6C-595C-455F-96B2-F5F2685E41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84">
                <a:extLst>
                  <a:ext uri="{FF2B5EF4-FFF2-40B4-BE49-F238E27FC236}">
                    <a16:creationId xmlns:a16="http://schemas.microsoft.com/office/drawing/2014/main" id="{1981FC77-C4C6-4EB3-8C67-A324B9B0D5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85">
                <a:extLst>
                  <a:ext uri="{FF2B5EF4-FFF2-40B4-BE49-F238E27FC236}">
                    <a16:creationId xmlns:a16="http://schemas.microsoft.com/office/drawing/2014/main" id="{5F2301FC-3D05-4438-A987-BD19627F19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86">
                <a:extLst>
                  <a:ext uri="{FF2B5EF4-FFF2-40B4-BE49-F238E27FC236}">
                    <a16:creationId xmlns:a16="http://schemas.microsoft.com/office/drawing/2014/main" id="{A78AD257-E344-4321-9CC3-91D3BF34DB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87">
                <a:extLst>
                  <a:ext uri="{FF2B5EF4-FFF2-40B4-BE49-F238E27FC236}">
                    <a16:creationId xmlns:a16="http://schemas.microsoft.com/office/drawing/2014/main" id="{73B8DE1F-139A-4A92-A687-CC387715E8E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88">
                <a:extLst>
                  <a:ext uri="{FF2B5EF4-FFF2-40B4-BE49-F238E27FC236}">
                    <a16:creationId xmlns:a16="http://schemas.microsoft.com/office/drawing/2014/main" id="{F92A0609-6D4E-4588-BA75-134B412D03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89">
                <a:extLst>
                  <a:ext uri="{FF2B5EF4-FFF2-40B4-BE49-F238E27FC236}">
                    <a16:creationId xmlns:a16="http://schemas.microsoft.com/office/drawing/2014/main" id="{D6F9A5F4-C671-4D8B-AD8D-93D9FDDDB9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190">
                <a:extLst>
                  <a:ext uri="{FF2B5EF4-FFF2-40B4-BE49-F238E27FC236}">
                    <a16:creationId xmlns:a16="http://schemas.microsoft.com/office/drawing/2014/main" id="{1FD8A1E3-F98E-4893-8D6D-2C61C13F635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6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91">
                <a:extLst>
                  <a:ext uri="{FF2B5EF4-FFF2-40B4-BE49-F238E27FC236}">
                    <a16:creationId xmlns:a16="http://schemas.microsoft.com/office/drawing/2014/main" id="{9258249A-153E-45D8-9127-106E571480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92">
                <a:extLst>
                  <a:ext uri="{FF2B5EF4-FFF2-40B4-BE49-F238E27FC236}">
                    <a16:creationId xmlns:a16="http://schemas.microsoft.com/office/drawing/2014/main" id="{10EA8548-333E-4C80-BA26-4CAA59441BB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93">
                <a:extLst>
                  <a:ext uri="{FF2B5EF4-FFF2-40B4-BE49-F238E27FC236}">
                    <a16:creationId xmlns:a16="http://schemas.microsoft.com/office/drawing/2014/main" id="{A271E4A3-5C18-4499-8D1E-770789A8171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94">
                <a:extLst>
                  <a:ext uri="{FF2B5EF4-FFF2-40B4-BE49-F238E27FC236}">
                    <a16:creationId xmlns:a16="http://schemas.microsoft.com/office/drawing/2014/main" id="{51DF0EDA-9C32-492A-9E77-11E3B695E8E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95">
                <a:extLst>
                  <a:ext uri="{FF2B5EF4-FFF2-40B4-BE49-F238E27FC236}">
                    <a16:creationId xmlns:a16="http://schemas.microsoft.com/office/drawing/2014/main" id="{0B269A3B-9C5A-4629-A06C-8E46EB70890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96">
                <a:extLst>
                  <a:ext uri="{FF2B5EF4-FFF2-40B4-BE49-F238E27FC236}">
                    <a16:creationId xmlns:a16="http://schemas.microsoft.com/office/drawing/2014/main" id="{1E4ACBB5-E798-473F-BCA6-22AC0E57F2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97">
                <a:extLst>
                  <a:ext uri="{FF2B5EF4-FFF2-40B4-BE49-F238E27FC236}">
                    <a16:creationId xmlns:a16="http://schemas.microsoft.com/office/drawing/2014/main" id="{14EC8DD6-CF43-480A-B840-1D66A2A54B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98">
                <a:extLst>
                  <a:ext uri="{FF2B5EF4-FFF2-40B4-BE49-F238E27FC236}">
                    <a16:creationId xmlns:a16="http://schemas.microsoft.com/office/drawing/2014/main" id="{28BC5548-67A3-4F81-923E-6EA95825F69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7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99">
                <a:extLst>
                  <a:ext uri="{FF2B5EF4-FFF2-40B4-BE49-F238E27FC236}">
                    <a16:creationId xmlns:a16="http://schemas.microsoft.com/office/drawing/2014/main" id="{39556343-E938-40B9-A8AF-57BC1AF188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200">
                <a:extLst>
                  <a:ext uri="{FF2B5EF4-FFF2-40B4-BE49-F238E27FC236}">
                    <a16:creationId xmlns:a16="http://schemas.microsoft.com/office/drawing/2014/main" id="{2773F9B4-8AB8-4D45-805A-40998FC0184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201">
                <a:extLst>
                  <a:ext uri="{FF2B5EF4-FFF2-40B4-BE49-F238E27FC236}">
                    <a16:creationId xmlns:a16="http://schemas.microsoft.com/office/drawing/2014/main" id="{FE1AB86F-EF70-4D63-94A1-CB4AA8700B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202">
                <a:extLst>
                  <a:ext uri="{FF2B5EF4-FFF2-40B4-BE49-F238E27FC236}">
                    <a16:creationId xmlns:a16="http://schemas.microsoft.com/office/drawing/2014/main" id="{A80E9747-C074-482C-89D5-9EAAC7E2389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2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203">
                <a:extLst>
                  <a:ext uri="{FF2B5EF4-FFF2-40B4-BE49-F238E27FC236}">
                    <a16:creationId xmlns:a16="http://schemas.microsoft.com/office/drawing/2014/main" id="{9044ABE2-1ED3-4053-887C-7A4B088797B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204">
                <a:extLst>
                  <a:ext uri="{FF2B5EF4-FFF2-40B4-BE49-F238E27FC236}">
                    <a16:creationId xmlns:a16="http://schemas.microsoft.com/office/drawing/2014/main" id="{086700A2-E29C-4257-8DDD-FCAD615C27B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Freeform 206">
              <a:extLst>
                <a:ext uri="{FF2B5EF4-FFF2-40B4-BE49-F238E27FC236}">
                  <a16:creationId xmlns:a16="http://schemas.microsoft.com/office/drawing/2014/main" id="{E1CD6AFC-C79A-4FC5-B769-34F3B004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913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207">
              <a:extLst>
                <a:ext uri="{FF2B5EF4-FFF2-40B4-BE49-F238E27FC236}">
                  <a16:creationId xmlns:a16="http://schemas.microsoft.com/office/drawing/2014/main" id="{D3793318-2AFC-4AE2-83D9-7F670C0C6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20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8">
              <a:extLst>
                <a:ext uri="{FF2B5EF4-FFF2-40B4-BE49-F238E27FC236}">
                  <a16:creationId xmlns:a16="http://schemas.microsoft.com/office/drawing/2014/main" id="{4D40E823-65EF-4FCB-9A74-AA256EA1A8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326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09">
              <a:extLst>
                <a:ext uri="{FF2B5EF4-FFF2-40B4-BE49-F238E27FC236}">
                  <a16:creationId xmlns:a16="http://schemas.microsoft.com/office/drawing/2014/main" id="{1E01F165-2A8B-4A14-96C7-B58FF684AF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532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0">
              <a:extLst>
                <a:ext uri="{FF2B5EF4-FFF2-40B4-BE49-F238E27FC236}">
                  <a16:creationId xmlns:a16="http://schemas.microsoft.com/office/drawing/2014/main" id="{D0981116-00E3-4B82-BCEE-60C43BA5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39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11">
              <a:extLst>
                <a:ext uri="{FF2B5EF4-FFF2-40B4-BE49-F238E27FC236}">
                  <a16:creationId xmlns:a16="http://schemas.microsoft.com/office/drawing/2014/main" id="{E4F8945E-9824-43F7-9497-CFF441A116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455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2">
              <a:extLst>
                <a:ext uri="{FF2B5EF4-FFF2-40B4-BE49-F238E27FC236}">
                  <a16:creationId xmlns:a16="http://schemas.microsoft.com/office/drawing/2014/main" id="{01E88E53-B0BC-47CA-91B8-A52B5F808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13">
              <a:extLst>
                <a:ext uri="{FF2B5EF4-FFF2-40B4-BE49-F238E27FC236}">
                  <a16:creationId xmlns:a16="http://schemas.microsoft.com/office/drawing/2014/main" id="{588EC6DD-F822-40CD-BE0C-E4D3D6F12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37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14">
              <a:extLst>
                <a:ext uri="{FF2B5EF4-FFF2-40B4-BE49-F238E27FC236}">
                  <a16:creationId xmlns:a16="http://schemas.microsoft.com/office/drawing/2014/main" id="{F538D805-2DDF-4E4D-A9F0-D34C818606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44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15">
              <a:extLst>
                <a:ext uri="{FF2B5EF4-FFF2-40B4-BE49-F238E27FC236}">
                  <a16:creationId xmlns:a16="http://schemas.microsoft.com/office/drawing/2014/main" id="{4AF5F795-05F9-469E-8F00-175D60156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50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16">
              <a:extLst>
                <a:ext uri="{FF2B5EF4-FFF2-40B4-BE49-F238E27FC236}">
                  <a16:creationId xmlns:a16="http://schemas.microsoft.com/office/drawing/2014/main" id="{5497F4E7-8B94-4EB8-86B2-AD5DCE4F15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56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17">
              <a:extLst>
                <a:ext uri="{FF2B5EF4-FFF2-40B4-BE49-F238E27FC236}">
                  <a16:creationId xmlns:a16="http://schemas.microsoft.com/office/drawing/2014/main" id="{68DA8338-E4AF-45E1-9C5D-74887AA0F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18">
              <a:extLst>
                <a:ext uri="{FF2B5EF4-FFF2-40B4-BE49-F238E27FC236}">
                  <a16:creationId xmlns:a16="http://schemas.microsoft.com/office/drawing/2014/main" id="{1CFAD0AF-35CD-4C91-BDE8-4A961EE9F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19">
              <a:extLst>
                <a:ext uri="{FF2B5EF4-FFF2-40B4-BE49-F238E27FC236}">
                  <a16:creationId xmlns:a16="http://schemas.microsoft.com/office/drawing/2014/main" id="{D5308D28-E7D4-476F-88BE-3FE6F88D5B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60000" y="4513263"/>
              <a:ext cx="636588" cy="342900"/>
            </a:xfrm>
            <a:custGeom>
              <a:avLst/>
              <a:gdLst>
                <a:gd name="T0" fmla="*/ 344 w 401"/>
                <a:gd name="T1" fmla="*/ 57 h 216"/>
                <a:gd name="T2" fmla="*/ 318 w 401"/>
                <a:gd name="T3" fmla="*/ 0 h 216"/>
                <a:gd name="T4" fmla="*/ 287 w 401"/>
                <a:gd name="T5" fmla="*/ 57 h 216"/>
                <a:gd name="T6" fmla="*/ 287 w 401"/>
                <a:gd name="T7" fmla="*/ 79 h 216"/>
                <a:gd name="T8" fmla="*/ 235 w 401"/>
                <a:gd name="T9" fmla="*/ 79 h 216"/>
                <a:gd name="T10" fmla="*/ 235 w 401"/>
                <a:gd name="T11" fmla="*/ 57 h 216"/>
                <a:gd name="T12" fmla="*/ 205 w 401"/>
                <a:gd name="T13" fmla="*/ 0 h 216"/>
                <a:gd name="T14" fmla="*/ 174 w 401"/>
                <a:gd name="T15" fmla="*/ 57 h 216"/>
                <a:gd name="T16" fmla="*/ 174 w 401"/>
                <a:gd name="T17" fmla="*/ 79 h 216"/>
                <a:gd name="T18" fmla="*/ 118 w 401"/>
                <a:gd name="T19" fmla="*/ 79 h 216"/>
                <a:gd name="T20" fmla="*/ 118 w 401"/>
                <a:gd name="T21" fmla="*/ 57 h 216"/>
                <a:gd name="T22" fmla="*/ 87 w 401"/>
                <a:gd name="T23" fmla="*/ 0 h 216"/>
                <a:gd name="T24" fmla="*/ 57 w 401"/>
                <a:gd name="T25" fmla="*/ 57 h 216"/>
                <a:gd name="T26" fmla="*/ 57 w 401"/>
                <a:gd name="T27" fmla="*/ 79 h 216"/>
                <a:gd name="T28" fmla="*/ 74 w 401"/>
                <a:gd name="T29" fmla="*/ 136 h 216"/>
                <a:gd name="T30" fmla="*/ 104 w 401"/>
                <a:gd name="T31" fmla="*/ 216 h 216"/>
                <a:gd name="T32" fmla="*/ 118 w 401"/>
                <a:gd name="T33" fmla="*/ 136 h 216"/>
                <a:gd name="T34" fmla="*/ 192 w 401"/>
                <a:gd name="T35" fmla="*/ 136 h 216"/>
                <a:gd name="T36" fmla="*/ 218 w 401"/>
                <a:gd name="T37" fmla="*/ 216 h 216"/>
                <a:gd name="T38" fmla="*/ 226 w 401"/>
                <a:gd name="T39" fmla="*/ 136 h 216"/>
                <a:gd name="T40" fmla="*/ 300 w 401"/>
                <a:gd name="T41" fmla="*/ 136 h 216"/>
                <a:gd name="T42" fmla="*/ 331 w 401"/>
                <a:gd name="T43" fmla="*/ 216 h 216"/>
                <a:gd name="T44" fmla="*/ 401 w 401"/>
                <a:gd name="T45" fmla="*/ 136 h 216"/>
                <a:gd name="T46" fmla="*/ 370 w 401"/>
                <a:gd name="T47" fmla="*/ 79 h 216"/>
                <a:gd name="T48" fmla="*/ 96 w 401"/>
                <a:gd name="T49" fmla="*/ 207 h 216"/>
                <a:gd name="T50" fmla="*/ 83 w 401"/>
                <a:gd name="T51" fmla="*/ 132 h 216"/>
                <a:gd name="T52" fmla="*/ 78 w 401"/>
                <a:gd name="T53" fmla="*/ 70 h 216"/>
                <a:gd name="T54" fmla="*/ 78 w 401"/>
                <a:gd name="T55" fmla="*/ 48 h 216"/>
                <a:gd name="T56" fmla="*/ 87 w 401"/>
                <a:gd name="T57" fmla="*/ 13 h 216"/>
                <a:gd name="T58" fmla="*/ 100 w 401"/>
                <a:gd name="T59" fmla="*/ 48 h 216"/>
                <a:gd name="T60" fmla="*/ 100 w 401"/>
                <a:gd name="T61" fmla="*/ 70 h 216"/>
                <a:gd name="T62" fmla="*/ 126 w 401"/>
                <a:gd name="T63" fmla="*/ 132 h 216"/>
                <a:gd name="T64" fmla="*/ 135 w 401"/>
                <a:gd name="T65" fmla="*/ 132 h 216"/>
                <a:gd name="T66" fmla="*/ 157 w 401"/>
                <a:gd name="T67" fmla="*/ 132 h 216"/>
                <a:gd name="T68" fmla="*/ 213 w 401"/>
                <a:gd name="T69" fmla="*/ 132 h 216"/>
                <a:gd name="T70" fmla="*/ 196 w 401"/>
                <a:gd name="T71" fmla="*/ 207 h 216"/>
                <a:gd name="T72" fmla="*/ 165 w 401"/>
                <a:gd name="T73" fmla="*/ 132 h 216"/>
                <a:gd name="T74" fmla="*/ 196 w 401"/>
                <a:gd name="T75" fmla="*/ 70 h 216"/>
                <a:gd name="T76" fmla="*/ 192 w 401"/>
                <a:gd name="T77" fmla="*/ 48 h 216"/>
                <a:gd name="T78" fmla="*/ 205 w 401"/>
                <a:gd name="T79" fmla="*/ 13 h 216"/>
                <a:gd name="T80" fmla="*/ 218 w 401"/>
                <a:gd name="T81" fmla="*/ 48 h 216"/>
                <a:gd name="T82" fmla="*/ 218 w 401"/>
                <a:gd name="T83" fmla="*/ 70 h 216"/>
                <a:gd name="T84" fmla="*/ 235 w 401"/>
                <a:gd name="T85" fmla="*/ 132 h 216"/>
                <a:gd name="T86" fmla="*/ 248 w 401"/>
                <a:gd name="T87" fmla="*/ 132 h 216"/>
                <a:gd name="T88" fmla="*/ 274 w 401"/>
                <a:gd name="T89" fmla="*/ 132 h 216"/>
                <a:gd name="T90" fmla="*/ 383 w 401"/>
                <a:gd name="T91" fmla="*/ 132 h 216"/>
                <a:gd name="T92" fmla="*/ 322 w 401"/>
                <a:gd name="T93" fmla="*/ 207 h 216"/>
                <a:gd name="T94" fmla="*/ 309 w 401"/>
                <a:gd name="T95" fmla="*/ 132 h 216"/>
                <a:gd name="T96" fmla="*/ 266 w 401"/>
                <a:gd name="T97" fmla="*/ 110 h 216"/>
                <a:gd name="T98" fmla="*/ 283 w 401"/>
                <a:gd name="T99" fmla="*/ 70 h 216"/>
                <a:gd name="T100" fmla="*/ 283 w 401"/>
                <a:gd name="T101" fmla="*/ 48 h 216"/>
                <a:gd name="T102" fmla="*/ 348 w 401"/>
                <a:gd name="T103" fmla="*/ 48 h 216"/>
                <a:gd name="T104" fmla="*/ 348 w 401"/>
                <a:gd name="T105" fmla="*/ 70 h 216"/>
                <a:gd name="T106" fmla="*/ 383 w 401"/>
                <a:gd name="T107" fmla="*/ 13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1" h="216">
                  <a:moveTo>
                    <a:pt x="370" y="79"/>
                  </a:moveTo>
                  <a:lnTo>
                    <a:pt x="344" y="57"/>
                  </a:lnTo>
                  <a:lnTo>
                    <a:pt x="370" y="57"/>
                  </a:lnTo>
                  <a:lnTo>
                    <a:pt x="318" y="0"/>
                  </a:lnTo>
                  <a:lnTo>
                    <a:pt x="261" y="57"/>
                  </a:lnTo>
                  <a:lnTo>
                    <a:pt x="287" y="57"/>
                  </a:lnTo>
                  <a:lnTo>
                    <a:pt x="261" y="79"/>
                  </a:lnTo>
                  <a:lnTo>
                    <a:pt x="287" y="79"/>
                  </a:lnTo>
                  <a:lnTo>
                    <a:pt x="261" y="105"/>
                  </a:lnTo>
                  <a:lnTo>
                    <a:pt x="235" y="79"/>
                  </a:lnTo>
                  <a:lnTo>
                    <a:pt x="257" y="79"/>
                  </a:lnTo>
                  <a:lnTo>
                    <a:pt x="235" y="57"/>
                  </a:lnTo>
                  <a:lnTo>
                    <a:pt x="257" y="57"/>
                  </a:lnTo>
                  <a:lnTo>
                    <a:pt x="205" y="0"/>
                  </a:lnTo>
                  <a:lnTo>
                    <a:pt x="152" y="57"/>
                  </a:lnTo>
                  <a:lnTo>
                    <a:pt x="174" y="57"/>
                  </a:lnTo>
                  <a:lnTo>
                    <a:pt x="152" y="79"/>
                  </a:lnTo>
                  <a:lnTo>
                    <a:pt x="174" y="79"/>
                  </a:lnTo>
                  <a:lnTo>
                    <a:pt x="148" y="110"/>
                  </a:lnTo>
                  <a:lnTo>
                    <a:pt x="118" y="79"/>
                  </a:lnTo>
                  <a:lnTo>
                    <a:pt x="139" y="79"/>
                  </a:lnTo>
                  <a:lnTo>
                    <a:pt x="118" y="57"/>
                  </a:lnTo>
                  <a:lnTo>
                    <a:pt x="139" y="57"/>
                  </a:lnTo>
                  <a:lnTo>
                    <a:pt x="87" y="0"/>
                  </a:lnTo>
                  <a:lnTo>
                    <a:pt x="35" y="57"/>
                  </a:lnTo>
                  <a:lnTo>
                    <a:pt x="57" y="57"/>
                  </a:lnTo>
                  <a:lnTo>
                    <a:pt x="35" y="79"/>
                  </a:lnTo>
                  <a:lnTo>
                    <a:pt x="57" y="79"/>
                  </a:lnTo>
                  <a:lnTo>
                    <a:pt x="0" y="136"/>
                  </a:lnTo>
                  <a:lnTo>
                    <a:pt x="74" y="136"/>
                  </a:lnTo>
                  <a:lnTo>
                    <a:pt x="74" y="216"/>
                  </a:lnTo>
                  <a:lnTo>
                    <a:pt x="104" y="216"/>
                  </a:lnTo>
                  <a:lnTo>
                    <a:pt x="104" y="136"/>
                  </a:lnTo>
                  <a:lnTo>
                    <a:pt x="118" y="136"/>
                  </a:lnTo>
                  <a:lnTo>
                    <a:pt x="174" y="136"/>
                  </a:lnTo>
                  <a:lnTo>
                    <a:pt x="192" y="136"/>
                  </a:lnTo>
                  <a:lnTo>
                    <a:pt x="192" y="216"/>
                  </a:lnTo>
                  <a:lnTo>
                    <a:pt x="218" y="216"/>
                  </a:lnTo>
                  <a:lnTo>
                    <a:pt x="218" y="136"/>
                  </a:lnTo>
                  <a:lnTo>
                    <a:pt x="226" y="136"/>
                  </a:lnTo>
                  <a:lnTo>
                    <a:pt x="292" y="136"/>
                  </a:lnTo>
                  <a:lnTo>
                    <a:pt x="300" y="136"/>
                  </a:lnTo>
                  <a:lnTo>
                    <a:pt x="300" y="216"/>
                  </a:lnTo>
                  <a:lnTo>
                    <a:pt x="331" y="216"/>
                  </a:lnTo>
                  <a:lnTo>
                    <a:pt x="331" y="136"/>
                  </a:lnTo>
                  <a:lnTo>
                    <a:pt x="401" y="136"/>
                  </a:lnTo>
                  <a:lnTo>
                    <a:pt x="344" y="79"/>
                  </a:lnTo>
                  <a:lnTo>
                    <a:pt x="370" y="79"/>
                  </a:lnTo>
                  <a:close/>
                  <a:moveTo>
                    <a:pt x="96" y="132"/>
                  </a:moveTo>
                  <a:lnTo>
                    <a:pt x="96" y="207"/>
                  </a:lnTo>
                  <a:lnTo>
                    <a:pt x="83" y="207"/>
                  </a:lnTo>
                  <a:lnTo>
                    <a:pt x="83" y="132"/>
                  </a:lnTo>
                  <a:lnTo>
                    <a:pt x="17" y="132"/>
                  </a:lnTo>
                  <a:lnTo>
                    <a:pt x="78" y="70"/>
                  </a:lnTo>
                  <a:lnTo>
                    <a:pt x="52" y="70"/>
                  </a:lnTo>
                  <a:lnTo>
                    <a:pt x="78" y="48"/>
                  </a:lnTo>
                  <a:lnTo>
                    <a:pt x="52" y="48"/>
                  </a:lnTo>
                  <a:lnTo>
                    <a:pt x="87" y="13"/>
                  </a:lnTo>
                  <a:lnTo>
                    <a:pt x="122" y="48"/>
                  </a:lnTo>
                  <a:lnTo>
                    <a:pt x="100" y="48"/>
                  </a:lnTo>
                  <a:lnTo>
                    <a:pt x="122" y="70"/>
                  </a:lnTo>
                  <a:lnTo>
                    <a:pt x="100" y="70"/>
                  </a:lnTo>
                  <a:lnTo>
                    <a:pt x="139" y="114"/>
                  </a:lnTo>
                  <a:lnTo>
                    <a:pt x="126" y="132"/>
                  </a:lnTo>
                  <a:lnTo>
                    <a:pt x="96" y="132"/>
                  </a:lnTo>
                  <a:close/>
                  <a:moveTo>
                    <a:pt x="135" y="132"/>
                  </a:moveTo>
                  <a:lnTo>
                    <a:pt x="148" y="119"/>
                  </a:lnTo>
                  <a:lnTo>
                    <a:pt x="157" y="132"/>
                  </a:lnTo>
                  <a:lnTo>
                    <a:pt x="135" y="132"/>
                  </a:lnTo>
                  <a:close/>
                  <a:moveTo>
                    <a:pt x="213" y="132"/>
                  </a:moveTo>
                  <a:lnTo>
                    <a:pt x="213" y="207"/>
                  </a:lnTo>
                  <a:lnTo>
                    <a:pt x="196" y="207"/>
                  </a:lnTo>
                  <a:lnTo>
                    <a:pt x="196" y="132"/>
                  </a:lnTo>
                  <a:lnTo>
                    <a:pt x="165" y="132"/>
                  </a:lnTo>
                  <a:lnTo>
                    <a:pt x="152" y="114"/>
                  </a:lnTo>
                  <a:lnTo>
                    <a:pt x="196" y="70"/>
                  </a:lnTo>
                  <a:lnTo>
                    <a:pt x="170" y="70"/>
                  </a:lnTo>
                  <a:lnTo>
                    <a:pt x="192" y="48"/>
                  </a:lnTo>
                  <a:lnTo>
                    <a:pt x="170" y="48"/>
                  </a:lnTo>
                  <a:lnTo>
                    <a:pt x="205" y="13"/>
                  </a:lnTo>
                  <a:lnTo>
                    <a:pt x="239" y="48"/>
                  </a:lnTo>
                  <a:lnTo>
                    <a:pt x="218" y="48"/>
                  </a:lnTo>
                  <a:lnTo>
                    <a:pt x="239" y="70"/>
                  </a:lnTo>
                  <a:lnTo>
                    <a:pt x="218" y="70"/>
                  </a:lnTo>
                  <a:lnTo>
                    <a:pt x="253" y="110"/>
                  </a:lnTo>
                  <a:lnTo>
                    <a:pt x="235" y="132"/>
                  </a:lnTo>
                  <a:lnTo>
                    <a:pt x="213" y="132"/>
                  </a:lnTo>
                  <a:close/>
                  <a:moveTo>
                    <a:pt x="248" y="132"/>
                  </a:moveTo>
                  <a:lnTo>
                    <a:pt x="261" y="119"/>
                  </a:lnTo>
                  <a:lnTo>
                    <a:pt x="274" y="132"/>
                  </a:lnTo>
                  <a:lnTo>
                    <a:pt x="248" y="132"/>
                  </a:lnTo>
                  <a:close/>
                  <a:moveTo>
                    <a:pt x="383" y="132"/>
                  </a:moveTo>
                  <a:lnTo>
                    <a:pt x="322" y="132"/>
                  </a:lnTo>
                  <a:lnTo>
                    <a:pt x="322" y="207"/>
                  </a:lnTo>
                  <a:lnTo>
                    <a:pt x="309" y="207"/>
                  </a:lnTo>
                  <a:lnTo>
                    <a:pt x="309" y="132"/>
                  </a:lnTo>
                  <a:lnTo>
                    <a:pt x="283" y="132"/>
                  </a:lnTo>
                  <a:lnTo>
                    <a:pt x="266" y="110"/>
                  </a:lnTo>
                  <a:lnTo>
                    <a:pt x="305" y="70"/>
                  </a:lnTo>
                  <a:lnTo>
                    <a:pt x="283" y="70"/>
                  </a:lnTo>
                  <a:lnTo>
                    <a:pt x="305" y="48"/>
                  </a:lnTo>
                  <a:lnTo>
                    <a:pt x="283" y="48"/>
                  </a:lnTo>
                  <a:lnTo>
                    <a:pt x="318" y="13"/>
                  </a:lnTo>
                  <a:lnTo>
                    <a:pt x="348" y="48"/>
                  </a:lnTo>
                  <a:lnTo>
                    <a:pt x="327" y="48"/>
                  </a:lnTo>
                  <a:lnTo>
                    <a:pt x="348" y="70"/>
                  </a:lnTo>
                  <a:lnTo>
                    <a:pt x="327" y="70"/>
                  </a:lnTo>
                  <a:lnTo>
                    <a:pt x="383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20">
              <a:extLst>
                <a:ext uri="{FF2B5EF4-FFF2-40B4-BE49-F238E27FC236}">
                  <a16:creationId xmlns:a16="http://schemas.microsoft.com/office/drawing/2014/main" id="{933F96A6-244C-49F1-8498-F69F81A839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43838" y="4400550"/>
              <a:ext cx="2268538" cy="447675"/>
            </a:xfrm>
            <a:custGeom>
              <a:avLst/>
              <a:gdLst>
                <a:gd name="T0" fmla="*/ 91 w 328"/>
                <a:gd name="T1" fmla="*/ 0 h 64"/>
                <a:gd name="T2" fmla="*/ 124 w 328"/>
                <a:gd name="T3" fmla="*/ 59 h 64"/>
                <a:gd name="T4" fmla="*/ 328 w 328"/>
                <a:gd name="T5" fmla="*/ 63 h 64"/>
                <a:gd name="T6" fmla="*/ 327 w 328"/>
                <a:gd name="T7" fmla="*/ 2 h 64"/>
                <a:gd name="T8" fmla="*/ 193 w 328"/>
                <a:gd name="T9" fmla="*/ 21 h 64"/>
                <a:gd name="T10" fmla="*/ 123 w 328"/>
                <a:gd name="T11" fmla="*/ 57 h 64"/>
                <a:gd name="T12" fmla="*/ 113 w 328"/>
                <a:gd name="T13" fmla="*/ 5 h 64"/>
                <a:gd name="T14" fmla="*/ 150 w 328"/>
                <a:gd name="T15" fmla="*/ 19 h 64"/>
                <a:gd name="T16" fmla="*/ 140 w 328"/>
                <a:gd name="T17" fmla="*/ 20 h 64"/>
                <a:gd name="T18" fmla="*/ 132 w 328"/>
                <a:gd name="T19" fmla="*/ 10 h 64"/>
                <a:gd name="T20" fmla="*/ 188 w 328"/>
                <a:gd name="T21" fmla="*/ 15 h 64"/>
                <a:gd name="T22" fmla="*/ 191 w 328"/>
                <a:gd name="T23" fmla="*/ 49 h 64"/>
                <a:gd name="T24" fmla="*/ 134 w 328"/>
                <a:gd name="T25" fmla="*/ 38 h 64"/>
                <a:gd name="T26" fmla="*/ 139 w 328"/>
                <a:gd name="T27" fmla="*/ 40 h 64"/>
                <a:gd name="T28" fmla="*/ 155 w 328"/>
                <a:gd name="T29" fmla="*/ 38 h 64"/>
                <a:gd name="T30" fmla="*/ 156 w 328"/>
                <a:gd name="T31" fmla="*/ 38 h 64"/>
                <a:gd name="T32" fmla="*/ 172 w 328"/>
                <a:gd name="T33" fmla="*/ 40 h 64"/>
                <a:gd name="T34" fmla="*/ 179 w 328"/>
                <a:gd name="T35" fmla="*/ 38 h 64"/>
                <a:gd name="T36" fmla="*/ 185 w 328"/>
                <a:gd name="T37" fmla="*/ 40 h 64"/>
                <a:gd name="T38" fmla="*/ 180 w 328"/>
                <a:gd name="T39" fmla="*/ 36 h 64"/>
                <a:gd name="T40" fmla="*/ 178 w 328"/>
                <a:gd name="T41" fmla="*/ 36 h 64"/>
                <a:gd name="T42" fmla="*/ 162 w 328"/>
                <a:gd name="T43" fmla="*/ 33 h 64"/>
                <a:gd name="T44" fmla="*/ 155 w 328"/>
                <a:gd name="T45" fmla="*/ 36 h 64"/>
                <a:gd name="T46" fmla="*/ 149 w 328"/>
                <a:gd name="T47" fmla="*/ 33 h 64"/>
                <a:gd name="T48" fmla="*/ 134 w 328"/>
                <a:gd name="T49" fmla="*/ 36 h 64"/>
                <a:gd name="T50" fmla="*/ 138 w 328"/>
                <a:gd name="T51" fmla="*/ 42 h 64"/>
                <a:gd name="T52" fmla="*/ 149 w 328"/>
                <a:gd name="T53" fmla="*/ 42 h 64"/>
                <a:gd name="T54" fmla="*/ 157 w 328"/>
                <a:gd name="T55" fmla="*/ 45 h 64"/>
                <a:gd name="T56" fmla="*/ 162 w 328"/>
                <a:gd name="T57" fmla="*/ 45 h 64"/>
                <a:gd name="T58" fmla="*/ 177 w 328"/>
                <a:gd name="T59" fmla="*/ 42 h 64"/>
                <a:gd name="T60" fmla="*/ 179 w 328"/>
                <a:gd name="T61" fmla="*/ 42 h 64"/>
                <a:gd name="T62" fmla="*/ 180 w 328"/>
                <a:gd name="T63" fmla="*/ 29 h 64"/>
                <a:gd name="T64" fmla="*/ 172 w 328"/>
                <a:gd name="T65" fmla="*/ 31 h 64"/>
                <a:gd name="T66" fmla="*/ 166 w 328"/>
                <a:gd name="T67" fmla="*/ 29 h 64"/>
                <a:gd name="T68" fmla="*/ 154 w 328"/>
                <a:gd name="T69" fmla="*/ 31 h 64"/>
                <a:gd name="T70" fmla="*/ 148 w 328"/>
                <a:gd name="T71" fmla="*/ 29 h 64"/>
                <a:gd name="T72" fmla="*/ 133 w 328"/>
                <a:gd name="T73" fmla="*/ 31 h 64"/>
                <a:gd name="T74" fmla="*/ 123 w 328"/>
                <a:gd name="T75" fmla="*/ 7 h 64"/>
                <a:gd name="T76" fmla="*/ 135 w 328"/>
                <a:gd name="T77" fmla="*/ 50 h 64"/>
                <a:gd name="T78" fmla="*/ 198 w 328"/>
                <a:gd name="T79" fmla="*/ 56 h 64"/>
                <a:gd name="T80" fmla="*/ 203 w 328"/>
                <a:gd name="T81" fmla="*/ 62 h 64"/>
                <a:gd name="T82" fmla="*/ 215 w 328"/>
                <a:gd name="T83" fmla="*/ 6 h 64"/>
                <a:gd name="T84" fmla="*/ 217 w 328"/>
                <a:gd name="T85" fmla="*/ 5 h 64"/>
                <a:gd name="T86" fmla="*/ 230 w 328"/>
                <a:gd name="T87" fmla="*/ 62 h 64"/>
                <a:gd name="T88" fmla="*/ 236 w 328"/>
                <a:gd name="T89" fmla="*/ 2 h 64"/>
                <a:gd name="T90" fmla="*/ 241 w 328"/>
                <a:gd name="T91" fmla="*/ 62 h 64"/>
                <a:gd name="T92" fmla="*/ 254 w 328"/>
                <a:gd name="T93" fmla="*/ 2 h 64"/>
                <a:gd name="T94" fmla="*/ 256 w 328"/>
                <a:gd name="T95" fmla="*/ 2 h 64"/>
                <a:gd name="T96" fmla="*/ 268 w 328"/>
                <a:gd name="T97" fmla="*/ 62 h 64"/>
                <a:gd name="T98" fmla="*/ 275 w 328"/>
                <a:gd name="T99" fmla="*/ 2 h 64"/>
                <a:gd name="T100" fmla="*/ 280 w 328"/>
                <a:gd name="T101" fmla="*/ 62 h 64"/>
                <a:gd name="T102" fmla="*/ 292 w 328"/>
                <a:gd name="T103" fmla="*/ 2 h 64"/>
                <a:gd name="T104" fmla="*/ 294 w 328"/>
                <a:gd name="T105" fmla="*/ 2 h 64"/>
                <a:gd name="T106" fmla="*/ 307 w 328"/>
                <a:gd name="T107" fmla="*/ 62 h 64"/>
                <a:gd name="T108" fmla="*/ 313 w 328"/>
                <a:gd name="T109" fmla="*/ 2 h 64"/>
                <a:gd name="T110" fmla="*/ 318 w 328"/>
                <a:gd name="T111" fmla="*/ 62 h 64"/>
                <a:gd name="T112" fmla="*/ 132 w 328"/>
                <a:gd name="T113" fmla="*/ 27 h 64"/>
                <a:gd name="T114" fmla="*/ 113 w 328"/>
                <a:gd name="T115" fmla="*/ 62 h 64"/>
                <a:gd name="T116" fmla="*/ 2 w 328"/>
                <a:gd name="T117" fmla="*/ 2 h 64"/>
                <a:gd name="T118" fmla="*/ 129 w 328"/>
                <a:gd name="T119" fmla="*/ 5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8" h="64">
                  <a:moveTo>
                    <a:pt x="328" y="0"/>
                  </a:moveTo>
                  <a:cubicBezTo>
                    <a:pt x="240" y="0"/>
                    <a:pt x="240" y="0"/>
                    <a:pt x="240" y="0"/>
                  </a:cubicBezTo>
                  <a:cubicBezTo>
                    <a:pt x="239" y="0"/>
                    <a:pt x="201" y="3"/>
                    <a:pt x="177" y="19"/>
                  </a:cubicBezTo>
                  <a:cubicBezTo>
                    <a:pt x="177" y="19"/>
                    <a:pt x="177" y="19"/>
                    <a:pt x="177" y="19"/>
                  </a:cubicBezTo>
                  <a:cubicBezTo>
                    <a:pt x="169" y="19"/>
                    <a:pt x="162" y="19"/>
                    <a:pt x="155" y="19"/>
                  </a:cubicBezTo>
                  <a:cubicBezTo>
                    <a:pt x="150" y="15"/>
                    <a:pt x="145" y="13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16" y="2"/>
                    <a:pt x="91" y="0"/>
                    <a:pt x="9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4"/>
                    <a:pt x="202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28" y="0"/>
                    <a:pt x="328" y="0"/>
                    <a:pt x="328" y="0"/>
                  </a:cubicBezTo>
                  <a:close/>
                  <a:moveTo>
                    <a:pt x="327" y="62"/>
                  </a:moveTo>
                  <a:cubicBezTo>
                    <a:pt x="323" y="62"/>
                    <a:pt x="323" y="62"/>
                    <a:pt x="323" y="62"/>
                  </a:cubicBezTo>
                  <a:cubicBezTo>
                    <a:pt x="323" y="2"/>
                    <a:pt x="323" y="2"/>
                    <a:pt x="323" y="2"/>
                  </a:cubicBezTo>
                  <a:cubicBezTo>
                    <a:pt x="327" y="2"/>
                    <a:pt x="327" y="2"/>
                    <a:pt x="327" y="2"/>
                  </a:cubicBezTo>
                  <a:lnTo>
                    <a:pt x="327" y="62"/>
                  </a:lnTo>
                  <a:close/>
                  <a:moveTo>
                    <a:pt x="193" y="51"/>
                  </a:moveTo>
                  <a:cubicBezTo>
                    <a:pt x="193" y="51"/>
                    <a:pt x="193" y="51"/>
                    <a:pt x="193" y="51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4" y="22"/>
                    <a:pt x="194" y="22"/>
                    <a:pt x="194" y="22"/>
                  </a:cubicBezTo>
                  <a:cubicBezTo>
                    <a:pt x="194" y="22"/>
                    <a:pt x="194" y="21"/>
                    <a:pt x="193" y="21"/>
                  </a:cubicBezTo>
                  <a:cubicBezTo>
                    <a:pt x="193" y="21"/>
                    <a:pt x="193" y="21"/>
                    <a:pt x="193" y="21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4" y="12"/>
                    <a:pt x="195" y="12"/>
                    <a:pt x="196" y="11"/>
                  </a:cubicBezTo>
                  <a:cubicBezTo>
                    <a:pt x="196" y="54"/>
                    <a:pt x="196" y="54"/>
                    <a:pt x="196" y="54"/>
                  </a:cubicBezTo>
                  <a:lnTo>
                    <a:pt x="193" y="51"/>
                  </a:lnTo>
                  <a:close/>
                  <a:moveTo>
                    <a:pt x="107" y="4"/>
                  </a:moveTo>
                  <a:cubicBezTo>
                    <a:pt x="108" y="4"/>
                    <a:pt x="110" y="4"/>
                    <a:pt x="111" y="4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3" y="57"/>
                    <a:pt x="123" y="57"/>
                    <a:pt x="123" y="57"/>
                  </a:cubicBezTo>
                  <a:lnTo>
                    <a:pt x="107" y="4"/>
                  </a:lnTo>
                  <a:close/>
                  <a:moveTo>
                    <a:pt x="122" y="59"/>
                  </a:moveTo>
                  <a:cubicBezTo>
                    <a:pt x="119" y="61"/>
                    <a:pt x="119" y="61"/>
                    <a:pt x="119" y="61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3"/>
                    <a:pt x="104" y="3"/>
                    <a:pt x="105" y="3"/>
                  </a:cubicBezTo>
                  <a:lnTo>
                    <a:pt x="122" y="59"/>
                  </a:lnTo>
                  <a:close/>
                  <a:moveTo>
                    <a:pt x="127" y="54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5" y="5"/>
                    <a:pt x="116" y="5"/>
                  </a:cubicBezTo>
                  <a:cubicBezTo>
                    <a:pt x="130" y="52"/>
                    <a:pt x="130" y="52"/>
                    <a:pt x="130" y="52"/>
                  </a:cubicBezTo>
                  <a:lnTo>
                    <a:pt x="127" y="54"/>
                  </a:lnTo>
                  <a:close/>
                  <a:moveTo>
                    <a:pt x="147" y="19"/>
                  </a:moveTo>
                  <a:cubicBezTo>
                    <a:pt x="145" y="15"/>
                    <a:pt x="145" y="15"/>
                    <a:pt x="145" y="15"/>
                  </a:cubicBezTo>
                  <a:cubicBezTo>
                    <a:pt x="147" y="16"/>
                    <a:pt x="148" y="16"/>
                    <a:pt x="149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49" y="19"/>
                    <a:pt x="148" y="19"/>
                    <a:pt x="147" y="19"/>
                  </a:cubicBezTo>
                  <a:close/>
                  <a:moveTo>
                    <a:pt x="145" y="19"/>
                  </a:moveTo>
                  <a:cubicBezTo>
                    <a:pt x="144" y="19"/>
                    <a:pt x="143" y="20"/>
                    <a:pt x="142" y="20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41" y="13"/>
                    <a:pt x="142" y="14"/>
                    <a:pt x="143" y="14"/>
                  </a:cubicBezTo>
                  <a:cubicBezTo>
                    <a:pt x="143" y="14"/>
                    <a:pt x="143" y="15"/>
                    <a:pt x="143" y="15"/>
                  </a:cubicBezTo>
                  <a:lnTo>
                    <a:pt x="145" y="19"/>
                  </a:lnTo>
                  <a:close/>
                  <a:moveTo>
                    <a:pt x="140" y="20"/>
                  </a:moveTo>
                  <a:cubicBezTo>
                    <a:pt x="139" y="20"/>
                    <a:pt x="138" y="20"/>
                    <a:pt x="137" y="20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5" y="11"/>
                    <a:pt x="136" y="11"/>
                    <a:pt x="138" y="12"/>
                  </a:cubicBezTo>
                  <a:lnTo>
                    <a:pt x="140" y="20"/>
                  </a:lnTo>
                  <a:close/>
                  <a:moveTo>
                    <a:pt x="135" y="20"/>
                  </a:moveTo>
                  <a:cubicBezTo>
                    <a:pt x="134" y="20"/>
                    <a:pt x="133" y="20"/>
                    <a:pt x="132" y="21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30" y="9"/>
                    <a:pt x="131" y="10"/>
                    <a:pt x="132" y="10"/>
                  </a:cubicBezTo>
                  <a:lnTo>
                    <a:pt x="135" y="20"/>
                  </a:lnTo>
                  <a:close/>
                  <a:moveTo>
                    <a:pt x="183" y="20"/>
                  </a:moveTo>
                  <a:cubicBezTo>
                    <a:pt x="183" y="17"/>
                    <a:pt x="183" y="17"/>
                    <a:pt x="183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84" y="16"/>
                    <a:pt x="185" y="16"/>
                    <a:pt x="186" y="15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185" y="20"/>
                    <a:pt x="184" y="20"/>
                    <a:pt x="183" y="20"/>
                  </a:cubicBezTo>
                  <a:close/>
                  <a:moveTo>
                    <a:pt x="188" y="15"/>
                  </a:moveTo>
                  <a:cubicBezTo>
                    <a:pt x="189" y="14"/>
                    <a:pt x="190" y="14"/>
                    <a:pt x="191" y="13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89" y="20"/>
                    <a:pt x="188" y="20"/>
                  </a:cubicBezTo>
                  <a:lnTo>
                    <a:pt x="188" y="15"/>
                  </a:lnTo>
                  <a:close/>
                  <a:moveTo>
                    <a:pt x="189" y="46"/>
                  </a:moveTo>
                  <a:cubicBezTo>
                    <a:pt x="189" y="46"/>
                    <a:pt x="189" y="46"/>
                    <a:pt x="189" y="46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1" y="49"/>
                    <a:pt x="191" y="49"/>
                    <a:pt x="191" y="49"/>
                  </a:cubicBezTo>
                  <a:lnTo>
                    <a:pt x="189" y="46"/>
                  </a:lnTo>
                  <a:close/>
                  <a:moveTo>
                    <a:pt x="184" y="45"/>
                  </a:moveTo>
                  <a:cubicBezTo>
                    <a:pt x="185" y="42"/>
                    <a:pt x="185" y="42"/>
                    <a:pt x="185" y="42"/>
                  </a:cubicBezTo>
                  <a:cubicBezTo>
                    <a:pt x="188" y="42"/>
                    <a:pt x="188" y="42"/>
                    <a:pt x="188" y="42"/>
                  </a:cubicBezTo>
                  <a:cubicBezTo>
                    <a:pt x="187" y="45"/>
                    <a:pt x="187" y="45"/>
                    <a:pt x="187" y="45"/>
                  </a:cubicBezTo>
                  <a:cubicBezTo>
                    <a:pt x="187" y="45"/>
                    <a:pt x="187" y="45"/>
                    <a:pt x="187" y="45"/>
                  </a:cubicBezTo>
                  <a:lnTo>
                    <a:pt x="184" y="45"/>
                  </a:lnTo>
                  <a:close/>
                  <a:moveTo>
                    <a:pt x="134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5" y="40"/>
                    <a:pt x="135" y="40"/>
                    <a:pt x="135" y="40"/>
                  </a:cubicBezTo>
                  <a:lnTo>
                    <a:pt x="134" y="38"/>
                  </a:lnTo>
                  <a:close/>
                  <a:moveTo>
                    <a:pt x="139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39" y="40"/>
                    <a:pt x="139" y="40"/>
                    <a:pt x="139" y="40"/>
                  </a:cubicBezTo>
                  <a:lnTo>
                    <a:pt x="139" y="38"/>
                  </a:lnTo>
                  <a:close/>
                  <a:moveTo>
                    <a:pt x="145" y="38"/>
                  </a:moveTo>
                  <a:cubicBezTo>
                    <a:pt x="149" y="38"/>
                    <a:pt x="149" y="38"/>
                    <a:pt x="149" y="38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5" y="40"/>
                    <a:pt x="145" y="40"/>
                    <a:pt x="145" y="40"/>
                  </a:cubicBezTo>
                  <a:lnTo>
                    <a:pt x="145" y="38"/>
                  </a:lnTo>
                  <a:close/>
                  <a:moveTo>
                    <a:pt x="151" y="38"/>
                  </a:moveTo>
                  <a:cubicBezTo>
                    <a:pt x="155" y="38"/>
                    <a:pt x="155" y="38"/>
                    <a:pt x="155" y="38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1" y="40"/>
                    <a:pt x="151" y="40"/>
                    <a:pt x="151" y="40"/>
                  </a:cubicBezTo>
                  <a:lnTo>
                    <a:pt x="151" y="38"/>
                  </a:lnTo>
                  <a:close/>
                  <a:moveTo>
                    <a:pt x="156" y="38"/>
                  </a:moveTo>
                  <a:cubicBezTo>
                    <a:pt x="160" y="38"/>
                    <a:pt x="160" y="38"/>
                    <a:pt x="160" y="38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6" y="40"/>
                    <a:pt x="156" y="40"/>
                    <a:pt x="156" y="40"/>
                  </a:cubicBezTo>
                  <a:lnTo>
                    <a:pt x="156" y="38"/>
                  </a:lnTo>
                  <a:close/>
                  <a:moveTo>
                    <a:pt x="162" y="38"/>
                  </a:moveTo>
                  <a:cubicBezTo>
                    <a:pt x="166" y="38"/>
                    <a:pt x="166" y="38"/>
                    <a:pt x="166" y="38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8"/>
                  </a:lnTo>
                  <a:close/>
                  <a:moveTo>
                    <a:pt x="168" y="38"/>
                  </a:moveTo>
                  <a:cubicBezTo>
                    <a:pt x="172" y="38"/>
                    <a:pt x="172" y="38"/>
                    <a:pt x="172" y="38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68" y="40"/>
                    <a:pt x="168" y="40"/>
                    <a:pt x="168" y="40"/>
                  </a:cubicBezTo>
                  <a:lnTo>
                    <a:pt x="168" y="38"/>
                  </a:lnTo>
                  <a:close/>
                  <a:moveTo>
                    <a:pt x="174" y="38"/>
                  </a:moveTo>
                  <a:cubicBezTo>
                    <a:pt x="178" y="38"/>
                    <a:pt x="178" y="38"/>
                    <a:pt x="178" y="38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4" y="40"/>
                    <a:pt x="174" y="40"/>
                    <a:pt x="174" y="40"/>
                  </a:cubicBezTo>
                  <a:lnTo>
                    <a:pt x="174" y="38"/>
                  </a:lnTo>
                  <a:close/>
                  <a:moveTo>
                    <a:pt x="179" y="38"/>
                  </a:moveTo>
                  <a:cubicBezTo>
                    <a:pt x="183" y="38"/>
                    <a:pt x="183" y="38"/>
                    <a:pt x="183" y="38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38"/>
                  </a:lnTo>
                  <a:close/>
                  <a:moveTo>
                    <a:pt x="185" y="38"/>
                  </a:moveTo>
                  <a:cubicBezTo>
                    <a:pt x="189" y="38"/>
                    <a:pt x="189" y="38"/>
                    <a:pt x="189" y="38"/>
                  </a:cubicBezTo>
                  <a:cubicBezTo>
                    <a:pt x="188" y="40"/>
                    <a:pt x="188" y="40"/>
                    <a:pt x="188" y="40"/>
                  </a:cubicBezTo>
                  <a:cubicBezTo>
                    <a:pt x="185" y="40"/>
                    <a:pt x="185" y="40"/>
                    <a:pt x="185" y="40"/>
                  </a:cubicBezTo>
                  <a:lnTo>
                    <a:pt x="185" y="38"/>
                  </a:lnTo>
                  <a:close/>
                  <a:moveTo>
                    <a:pt x="189" y="36"/>
                  </a:moveTo>
                  <a:cubicBezTo>
                    <a:pt x="185" y="36"/>
                    <a:pt x="185" y="36"/>
                    <a:pt x="185" y="36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89" y="33"/>
                    <a:pt x="189" y="33"/>
                    <a:pt x="189" y="33"/>
                  </a:cubicBezTo>
                  <a:lnTo>
                    <a:pt x="189" y="36"/>
                  </a:lnTo>
                  <a:close/>
                  <a:moveTo>
                    <a:pt x="184" y="36"/>
                  </a:moveTo>
                  <a:cubicBezTo>
                    <a:pt x="180" y="36"/>
                    <a:pt x="180" y="36"/>
                    <a:pt x="180" y="36"/>
                  </a:cubicBezTo>
                  <a:cubicBezTo>
                    <a:pt x="180" y="33"/>
                    <a:pt x="180" y="33"/>
                    <a:pt x="180" y="33"/>
                  </a:cubicBezTo>
                  <a:cubicBezTo>
                    <a:pt x="184" y="33"/>
                    <a:pt x="184" y="33"/>
                    <a:pt x="184" y="33"/>
                  </a:cubicBezTo>
                  <a:lnTo>
                    <a:pt x="184" y="36"/>
                  </a:lnTo>
                  <a:close/>
                  <a:moveTo>
                    <a:pt x="178" y="36"/>
                  </a:moveTo>
                  <a:cubicBezTo>
                    <a:pt x="174" y="36"/>
                    <a:pt x="174" y="36"/>
                    <a:pt x="174" y="36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8" y="33"/>
                    <a:pt x="178" y="33"/>
                    <a:pt x="178" y="33"/>
                  </a:cubicBezTo>
                  <a:lnTo>
                    <a:pt x="178" y="36"/>
                  </a:lnTo>
                  <a:close/>
                  <a:moveTo>
                    <a:pt x="172" y="36"/>
                  </a:moveTo>
                  <a:cubicBezTo>
                    <a:pt x="168" y="36"/>
                    <a:pt x="168" y="36"/>
                    <a:pt x="168" y="36"/>
                  </a:cubicBezTo>
                  <a:cubicBezTo>
                    <a:pt x="168" y="33"/>
                    <a:pt x="168" y="33"/>
                    <a:pt x="168" y="33"/>
                  </a:cubicBezTo>
                  <a:cubicBezTo>
                    <a:pt x="172" y="33"/>
                    <a:pt x="172" y="33"/>
                    <a:pt x="172" y="33"/>
                  </a:cubicBezTo>
                  <a:lnTo>
                    <a:pt x="172" y="36"/>
                  </a:lnTo>
                  <a:close/>
                  <a:moveTo>
                    <a:pt x="166" y="36"/>
                  </a:moveTo>
                  <a:cubicBezTo>
                    <a:pt x="162" y="36"/>
                    <a:pt x="162" y="36"/>
                    <a:pt x="162" y="36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6" y="33"/>
                    <a:pt x="166" y="33"/>
                    <a:pt x="166" y="33"/>
                  </a:cubicBezTo>
                  <a:lnTo>
                    <a:pt x="166" y="36"/>
                  </a:lnTo>
                  <a:close/>
                  <a:moveTo>
                    <a:pt x="160" y="36"/>
                  </a:moveTo>
                  <a:cubicBezTo>
                    <a:pt x="156" y="36"/>
                    <a:pt x="156" y="36"/>
                    <a:pt x="156" y="36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60" y="33"/>
                    <a:pt x="160" y="33"/>
                    <a:pt x="160" y="33"/>
                  </a:cubicBezTo>
                  <a:lnTo>
                    <a:pt x="160" y="36"/>
                  </a:lnTo>
                  <a:close/>
                  <a:moveTo>
                    <a:pt x="155" y="36"/>
                  </a:moveTo>
                  <a:cubicBezTo>
                    <a:pt x="151" y="36"/>
                    <a:pt x="151" y="36"/>
                    <a:pt x="151" y="36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54" y="33"/>
                    <a:pt x="154" y="33"/>
                    <a:pt x="154" y="33"/>
                  </a:cubicBezTo>
                  <a:lnTo>
                    <a:pt x="155" y="36"/>
                  </a:lnTo>
                  <a:close/>
                  <a:moveTo>
                    <a:pt x="149" y="36"/>
                  </a:moveTo>
                  <a:cubicBezTo>
                    <a:pt x="145" y="36"/>
                    <a:pt x="145" y="36"/>
                    <a:pt x="145" y="36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9" y="33"/>
                    <a:pt x="149" y="33"/>
                    <a:pt x="149" y="33"/>
                  </a:cubicBezTo>
                  <a:lnTo>
                    <a:pt x="149" y="36"/>
                  </a:lnTo>
                  <a:close/>
                  <a:moveTo>
                    <a:pt x="143" y="36"/>
                  </a:moveTo>
                  <a:cubicBezTo>
                    <a:pt x="139" y="36"/>
                    <a:pt x="139" y="36"/>
                    <a:pt x="139" y="36"/>
                  </a:cubicBezTo>
                  <a:cubicBezTo>
                    <a:pt x="139" y="33"/>
                    <a:pt x="139" y="33"/>
                    <a:pt x="139" y="33"/>
                  </a:cubicBezTo>
                  <a:cubicBezTo>
                    <a:pt x="143" y="33"/>
                    <a:pt x="143" y="33"/>
                    <a:pt x="143" y="33"/>
                  </a:cubicBezTo>
                  <a:lnTo>
                    <a:pt x="143" y="36"/>
                  </a:lnTo>
                  <a:close/>
                  <a:moveTo>
                    <a:pt x="137" y="36"/>
                  </a:moveTo>
                  <a:cubicBezTo>
                    <a:pt x="134" y="36"/>
                    <a:pt x="134" y="36"/>
                    <a:pt x="134" y="36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3"/>
                    <a:pt x="137" y="33"/>
                    <a:pt x="137" y="33"/>
                  </a:cubicBezTo>
                  <a:lnTo>
                    <a:pt x="137" y="36"/>
                  </a:lnTo>
                  <a:close/>
                  <a:moveTo>
                    <a:pt x="138" y="42"/>
                  </a:moveTo>
                  <a:cubicBezTo>
                    <a:pt x="138" y="45"/>
                    <a:pt x="138" y="45"/>
                    <a:pt x="138" y="45"/>
                  </a:cubicBezTo>
                  <a:cubicBezTo>
                    <a:pt x="136" y="45"/>
                    <a:pt x="136" y="45"/>
                    <a:pt x="136" y="45"/>
                  </a:cubicBezTo>
                  <a:cubicBezTo>
                    <a:pt x="135" y="42"/>
                    <a:pt x="135" y="42"/>
                    <a:pt x="135" y="42"/>
                  </a:cubicBezTo>
                  <a:lnTo>
                    <a:pt x="138" y="42"/>
                  </a:lnTo>
                  <a:close/>
                  <a:moveTo>
                    <a:pt x="140" y="45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4" y="45"/>
                    <a:pt x="144" y="45"/>
                    <a:pt x="144" y="45"/>
                  </a:cubicBezTo>
                  <a:lnTo>
                    <a:pt x="140" y="45"/>
                  </a:lnTo>
                  <a:close/>
                  <a:moveTo>
                    <a:pt x="146" y="45"/>
                  </a:moveTo>
                  <a:cubicBezTo>
                    <a:pt x="145" y="42"/>
                    <a:pt x="145" y="42"/>
                    <a:pt x="145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5"/>
                    <a:pt x="149" y="45"/>
                    <a:pt x="149" y="45"/>
                  </a:cubicBezTo>
                  <a:lnTo>
                    <a:pt x="146" y="45"/>
                  </a:lnTo>
                  <a:close/>
                  <a:moveTo>
                    <a:pt x="151" y="45"/>
                  </a:moveTo>
                  <a:cubicBezTo>
                    <a:pt x="151" y="42"/>
                    <a:pt x="151" y="42"/>
                    <a:pt x="151" y="42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5" y="45"/>
                    <a:pt x="155" y="45"/>
                    <a:pt x="155" y="45"/>
                  </a:cubicBezTo>
                  <a:lnTo>
                    <a:pt x="151" y="45"/>
                  </a:lnTo>
                  <a:close/>
                  <a:moveTo>
                    <a:pt x="157" y="45"/>
                  </a:moveTo>
                  <a:cubicBezTo>
                    <a:pt x="157" y="42"/>
                    <a:pt x="157" y="42"/>
                    <a:pt x="157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5"/>
                    <a:pt x="160" y="45"/>
                    <a:pt x="160" y="45"/>
                  </a:cubicBezTo>
                  <a:lnTo>
                    <a:pt x="157" y="45"/>
                  </a:lnTo>
                  <a:close/>
                  <a:moveTo>
                    <a:pt x="162" y="42"/>
                  </a:moveTo>
                  <a:cubicBezTo>
                    <a:pt x="166" y="42"/>
                    <a:pt x="166" y="42"/>
                    <a:pt x="166" y="42"/>
                  </a:cubicBezTo>
                  <a:cubicBezTo>
                    <a:pt x="166" y="45"/>
                    <a:pt x="166" y="45"/>
                    <a:pt x="166" y="45"/>
                  </a:cubicBezTo>
                  <a:cubicBezTo>
                    <a:pt x="162" y="45"/>
                    <a:pt x="162" y="45"/>
                    <a:pt x="162" y="45"/>
                  </a:cubicBezTo>
                  <a:lnTo>
                    <a:pt x="162" y="42"/>
                  </a:lnTo>
                  <a:close/>
                  <a:moveTo>
                    <a:pt x="168" y="42"/>
                  </a:moveTo>
                  <a:cubicBezTo>
                    <a:pt x="172" y="42"/>
                    <a:pt x="172" y="42"/>
                    <a:pt x="172" y="4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68" y="45"/>
                    <a:pt x="168" y="45"/>
                    <a:pt x="168" y="45"/>
                  </a:cubicBezTo>
                  <a:lnTo>
                    <a:pt x="168" y="42"/>
                  </a:lnTo>
                  <a:close/>
                  <a:moveTo>
                    <a:pt x="173" y="42"/>
                  </a:moveTo>
                  <a:cubicBezTo>
                    <a:pt x="177" y="42"/>
                    <a:pt x="177" y="42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3" y="45"/>
                    <a:pt x="173" y="45"/>
                    <a:pt x="173" y="45"/>
                  </a:cubicBezTo>
                  <a:lnTo>
                    <a:pt x="173" y="42"/>
                  </a:lnTo>
                  <a:close/>
                  <a:moveTo>
                    <a:pt x="179" y="42"/>
                  </a:moveTo>
                  <a:cubicBezTo>
                    <a:pt x="183" y="42"/>
                    <a:pt x="183" y="42"/>
                    <a:pt x="183" y="42"/>
                  </a:cubicBezTo>
                  <a:cubicBezTo>
                    <a:pt x="183" y="45"/>
                    <a:pt x="183" y="45"/>
                    <a:pt x="183" y="45"/>
                  </a:cubicBezTo>
                  <a:cubicBezTo>
                    <a:pt x="179" y="45"/>
                    <a:pt x="179" y="45"/>
                    <a:pt x="179" y="45"/>
                  </a:cubicBezTo>
                  <a:lnTo>
                    <a:pt x="179" y="42"/>
                  </a:lnTo>
                  <a:close/>
                  <a:moveTo>
                    <a:pt x="190" y="31"/>
                  </a:moveTo>
                  <a:cubicBezTo>
                    <a:pt x="186" y="31"/>
                    <a:pt x="186" y="31"/>
                    <a:pt x="186" y="31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90" y="29"/>
                    <a:pt x="190" y="29"/>
                    <a:pt x="190" y="29"/>
                  </a:cubicBezTo>
                  <a:lnTo>
                    <a:pt x="190" y="31"/>
                  </a:lnTo>
                  <a:close/>
                  <a:moveTo>
                    <a:pt x="184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29"/>
                    <a:pt x="180" y="29"/>
                    <a:pt x="180" y="29"/>
                  </a:cubicBezTo>
                  <a:cubicBezTo>
                    <a:pt x="184" y="29"/>
                    <a:pt x="184" y="29"/>
                    <a:pt x="184" y="29"/>
                  </a:cubicBezTo>
                  <a:lnTo>
                    <a:pt x="184" y="31"/>
                  </a:lnTo>
                  <a:close/>
                  <a:moveTo>
                    <a:pt x="178" y="31"/>
                  </a:moveTo>
                  <a:cubicBezTo>
                    <a:pt x="174" y="31"/>
                    <a:pt x="174" y="31"/>
                    <a:pt x="174" y="31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78" y="29"/>
                    <a:pt x="178" y="29"/>
                    <a:pt x="178" y="29"/>
                  </a:cubicBezTo>
                  <a:lnTo>
                    <a:pt x="178" y="31"/>
                  </a:lnTo>
                  <a:close/>
                  <a:moveTo>
                    <a:pt x="172" y="31"/>
                  </a:moveTo>
                  <a:cubicBezTo>
                    <a:pt x="168" y="31"/>
                    <a:pt x="168" y="31"/>
                    <a:pt x="168" y="31"/>
                  </a:cubicBezTo>
                  <a:cubicBezTo>
                    <a:pt x="168" y="29"/>
                    <a:pt x="168" y="29"/>
                    <a:pt x="168" y="29"/>
                  </a:cubicBezTo>
                  <a:cubicBezTo>
                    <a:pt x="172" y="29"/>
                    <a:pt x="172" y="29"/>
                    <a:pt x="172" y="29"/>
                  </a:cubicBezTo>
                  <a:lnTo>
                    <a:pt x="172" y="31"/>
                  </a:lnTo>
                  <a:close/>
                  <a:moveTo>
                    <a:pt x="166" y="31"/>
                  </a:moveTo>
                  <a:cubicBezTo>
                    <a:pt x="162" y="31"/>
                    <a:pt x="162" y="31"/>
                    <a:pt x="162" y="31"/>
                  </a:cubicBezTo>
                  <a:cubicBezTo>
                    <a:pt x="162" y="29"/>
                    <a:pt x="162" y="29"/>
                    <a:pt x="162" y="29"/>
                  </a:cubicBezTo>
                  <a:cubicBezTo>
                    <a:pt x="166" y="29"/>
                    <a:pt x="166" y="29"/>
                    <a:pt x="166" y="29"/>
                  </a:cubicBezTo>
                  <a:lnTo>
                    <a:pt x="166" y="31"/>
                  </a:lnTo>
                  <a:close/>
                  <a:moveTo>
                    <a:pt x="160" y="31"/>
                  </a:moveTo>
                  <a:cubicBezTo>
                    <a:pt x="156" y="31"/>
                    <a:pt x="156" y="31"/>
                    <a:pt x="156" y="31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60" y="29"/>
                    <a:pt x="160" y="29"/>
                    <a:pt x="160" y="29"/>
                  </a:cubicBezTo>
                  <a:lnTo>
                    <a:pt x="160" y="31"/>
                  </a:lnTo>
                  <a:close/>
                  <a:moveTo>
                    <a:pt x="154" y="29"/>
                  </a:moveTo>
                  <a:cubicBezTo>
                    <a:pt x="154" y="31"/>
                    <a:pt x="154" y="31"/>
                    <a:pt x="154" y="31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29"/>
                    <a:pt x="150" y="29"/>
                    <a:pt x="150" y="29"/>
                  </a:cubicBezTo>
                  <a:lnTo>
                    <a:pt x="154" y="29"/>
                  </a:lnTo>
                  <a:close/>
                  <a:moveTo>
                    <a:pt x="148" y="29"/>
                  </a:moveTo>
                  <a:cubicBezTo>
                    <a:pt x="148" y="31"/>
                    <a:pt x="148" y="31"/>
                    <a:pt x="148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8" y="29"/>
                  </a:lnTo>
                  <a:close/>
                  <a:moveTo>
                    <a:pt x="142" y="29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38" y="29"/>
                    <a:pt x="138" y="29"/>
                    <a:pt x="138" y="29"/>
                  </a:cubicBezTo>
                  <a:lnTo>
                    <a:pt x="142" y="29"/>
                  </a:lnTo>
                  <a:close/>
                  <a:moveTo>
                    <a:pt x="136" y="29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32" y="29"/>
                    <a:pt x="132" y="29"/>
                    <a:pt x="132" y="29"/>
                  </a:cubicBezTo>
                  <a:lnTo>
                    <a:pt x="136" y="29"/>
                  </a:lnTo>
                  <a:close/>
                  <a:moveTo>
                    <a:pt x="130" y="21"/>
                  </a:moveTo>
                  <a:cubicBezTo>
                    <a:pt x="130" y="21"/>
                    <a:pt x="130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4" y="8"/>
                    <a:pt x="125" y="8"/>
                    <a:pt x="127" y="8"/>
                  </a:cubicBezTo>
                  <a:lnTo>
                    <a:pt x="130" y="21"/>
                  </a:lnTo>
                  <a:close/>
                  <a:moveTo>
                    <a:pt x="134" y="49"/>
                  </a:moveTo>
                  <a:cubicBezTo>
                    <a:pt x="131" y="51"/>
                    <a:pt x="131" y="51"/>
                    <a:pt x="131" y="51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9" y="6"/>
                    <a:pt x="120" y="6"/>
                    <a:pt x="121" y="7"/>
                  </a:cubicBezTo>
                  <a:lnTo>
                    <a:pt x="134" y="49"/>
                  </a:ln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49"/>
                  </a:cubicBezTo>
                  <a:cubicBezTo>
                    <a:pt x="135" y="47"/>
                    <a:pt x="135" y="47"/>
                    <a:pt x="135" y="47"/>
                  </a:cubicBezTo>
                  <a:cubicBezTo>
                    <a:pt x="187" y="47"/>
                    <a:pt x="187" y="47"/>
                    <a:pt x="187" y="47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31" y="53"/>
                    <a:pt x="131" y="53"/>
                    <a:pt x="131" y="53"/>
                  </a:cubicBezTo>
                  <a:lnTo>
                    <a:pt x="135" y="50"/>
                  </a:lnTo>
                  <a:close/>
                  <a:moveTo>
                    <a:pt x="198" y="56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9" y="10"/>
                    <a:pt x="200" y="10"/>
                    <a:pt x="201" y="10"/>
                  </a:cubicBezTo>
                  <a:cubicBezTo>
                    <a:pt x="201" y="60"/>
                    <a:pt x="201" y="60"/>
                    <a:pt x="201" y="60"/>
                  </a:cubicBezTo>
                  <a:lnTo>
                    <a:pt x="198" y="56"/>
                  </a:lnTo>
                  <a:close/>
                  <a:moveTo>
                    <a:pt x="203" y="9"/>
                  </a:moveTo>
                  <a:cubicBezTo>
                    <a:pt x="204" y="9"/>
                    <a:pt x="205" y="8"/>
                    <a:pt x="206" y="8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3" y="62"/>
                    <a:pt x="203" y="62"/>
                    <a:pt x="203" y="62"/>
                  </a:cubicBezTo>
                  <a:lnTo>
                    <a:pt x="203" y="9"/>
                  </a:lnTo>
                  <a:close/>
                  <a:moveTo>
                    <a:pt x="207" y="7"/>
                  </a:moveTo>
                  <a:cubicBezTo>
                    <a:pt x="208" y="7"/>
                    <a:pt x="209" y="7"/>
                    <a:pt x="210" y="7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07" y="62"/>
                    <a:pt x="207" y="62"/>
                    <a:pt x="207" y="62"/>
                  </a:cubicBezTo>
                  <a:lnTo>
                    <a:pt x="207" y="7"/>
                  </a:lnTo>
                  <a:close/>
                  <a:moveTo>
                    <a:pt x="212" y="6"/>
                  </a:moveTo>
                  <a:cubicBezTo>
                    <a:pt x="213" y="6"/>
                    <a:pt x="214" y="6"/>
                    <a:pt x="215" y="6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2" y="62"/>
                    <a:pt x="212" y="62"/>
                    <a:pt x="212" y="62"/>
                  </a:cubicBezTo>
                  <a:lnTo>
                    <a:pt x="212" y="6"/>
                  </a:lnTo>
                  <a:close/>
                  <a:moveTo>
                    <a:pt x="217" y="5"/>
                  </a:moveTo>
                  <a:cubicBezTo>
                    <a:pt x="218" y="5"/>
                    <a:pt x="219" y="5"/>
                    <a:pt x="220" y="4"/>
                  </a:cubicBezTo>
                  <a:cubicBezTo>
                    <a:pt x="220" y="62"/>
                    <a:pt x="220" y="62"/>
                    <a:pt x="220" y="62"/>
                  </a:cubicBezTo>
                  <a:cubicBezTo>
                    <a:pt x="217" y="62"/>
                    <a:pt x="217" y="62"/>
                    <a:pt x="217" y="62"/>
                  </a:cubicBezTo>
                  <a:lnTo>
                    <a:pt x="217" y="5"/>
                  </a:lnTo>
                  <a:close/>
                  <a:moveTo>
                    <a:pt x="222" y="4"/>
                  </a:moveTo>
                  <a:cubicBezTo>
                    <a:pt x="223" y="4"/>
                    <a:pt x="224" y="4"/>
                    <a:pt x="225" y="4"/>
                  </a:cubicBezTo>
                  <a:cubicBezTo>
                    <a:pt x="225" y="62"/>
                    <a:pt x="225" y="62"/>
                    <a:pt x="225" y="62"/>
                  </a:cubicBezTo>
                  <a:cubicBezTo>
                    <a:pt x="222" y="62"/>
                    <a:pt x="222" y="62"/>
                    <a:pt x="222" y="62"/>
                  </a:cubicBezTo>
                  <a:lnTo>
                    <a:pt x="222" y="4"/>
                  </a:lnTo>
                  <a:close/>
                  <a:moveTo>
                    <a:pt x="227" y="3"/>
                  </a:moveTo>
                  <a:cubicBezTo>
                    <a:pt x="228" y="3"/>
                    <a:pt x="229" y="3"/>
                    <a:pt x="230" y="3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27" y="62"/>
                    <a:pt x="227" y="62"/>
                    <a:pt x="227" y="62"/>
                  </a:cubicBezTo>
                  <a:lnTo>
                    <a:pt x="227" y="3"/>
                  </a:lnTo>
                  <a:close/>
                  <a:moveTo>
                    <a:pt x="232" y="3"/>
                  </a:moveTo>
                  <a:cubicBezTo>
                    <a:pt x="233" y="2"/>
                    <a:pt x="234" y="2"/>
                    <a:pt x="235" y="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2" y="62"/>
                    <a:pt x="232" y="62"/>
                    <a:pt x="232" y="62"/>
                  </a:cubicBezTo>
                  <a:lnTo>
                    <a:pt x="232" y="3"/>
                  </a:lnTo>
                  <a:close/>
                  <a:moveTo>
                    <a:pt x="236" y="2"/>
                  </a:moveTo>
                  <a:cubicBezTo>
                    <a:pt x="238" y="2"/>
                    <a:pt x="239" y="2"/>
                    <a:pt x="239" y="2"/>
                  </a:cubicBezTo>
                  <a:cubicBezTo>
                    <a:pt x="239" y="62"/>
                    <a:pt x="239" y="62"/>
                    <a:pt x="239" y="62"/>
                  </a:cubicBezTo>
                  <a:cubicBezTo>
                    <a:pt x="236" y="62"/>
                    <a:pt x="236" y="62"/>
                    <a:pt x="236" y="62"/>
                  </a:cubicBezTo>
                  <a:lnTo>
                    <a:pt x="236" y="2"/>
                  </a:lnTo>
                  <a:close/>
                  <a:moveTo>
                    <a:pt x="241" y="2"/>
                  </a:moveTo>
                  <a:cubicBezTo>
                    <a:pt x="244" y="2"/>
                    <a:pt x="244" y="2"/>
                    <a:pt x="244" y="2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41" y="62"/>
                    <a:pt x="241" y="62"/>
                    <a:pt x="241" y="62"/>
                  </a:cubicBezTo>
                  <a:lnTo>
                    <a:pt x="241" y="2"/>
                  </a:lnTo>
                  <a:close/>
                  <a:moveTo>
                    <a:pt x="246" y="2"/>
                  </a:moveTo>
                  <a:cubicBezTo>
                    <a:pt x="249" y="2"/>
                    <a:pt x="249" y="2"/>
                    <a:pt x="249" y="2"/>
                  </a:cubicBezTo>
                  <a:cubicBezTo>
                    <a:pt x="249" y="62"/>
                    <a:pt x="249" y="62"/>
                    <a:pt x="249" y="62"/>
                  </a:cubicBezTo>
                  <a:cubicBezTo>
                    <a:pt x="246" y="62"/>
                    <a:pt x="246" y="62"/>
                    <a:pt x="246" y="62"/>
                  </a:cubicBezTo>
                  <a:lnTo>
                    <a:pt x="246" y="2"/>
                  </a:lnTo>
                  <a:close/>
                  <a:moveTo>
                    <a:pt x="251" y="2"/>
                  </a:moveTo>
                  <a:cubicBezTo>
                    <a:pt x="254" y="2"/>
                    <a:pt x="254" y="2"/>
                    <a:pt x="254" y="2"/>
                  </a:cubicBezTo>
                  <a:cubicBezTo>
                    <a:pt x="254" y="62"/>
                    <a:pt x="254" y="62"/>
                    <a:pt x="254" y="62"/>
                  </a:cubicBezTo>
                  <a:cubicBezTo>
                    <a:pt x="251" y="62"/>
                    <a:pt x="251" y="62"/>
                    <a:pt x="251" y="62"/>
                  </a:cubicBezTo>
                  <a:lnTo>
                    <a:pt x="251" y="2"/>
                  </a:lnTo>
                  <a:close/>
                  <a:moveTo>
                    <a:pt x="256" y="2"/>
                  </a:moveTo>
                  <a:cubicBezTo>
                    <a:pt x="259" y="2"/>
                    <a:pt x="259" y="2"/>
                    <a:pt x="259" y="2"/>
                  </a:cubicBezTo>
                  <a:cubicBezTo>
                    <a:pt x="259" y="62"/>
                    <a:pt x="259" y="62"/>
                    <a:pt x="259" y="62"/>
                  </a:cubicBezTo>
                  <a:cubicBezTo>
                    <a:pt x="256" y="62"/>
                    <a:pt x="256" y="62"/>
                    <a:pt x="256" y="62"/>
                  </a:cubicBezTo>
                  <a:lnTo>
                    <a:pt x="256" y="2"/>
                  </a:lnTo>
                  <a:close/>
                  <a:moveTo>
                    <a:pt x="260" y="2"/>
                  </a:moveTo>
                  <a:cubicBezTo>
                    <a:pt x="263" y="2"/>
                    <a:pt x="263" y="2"/>
                    <a:pt x="263" y="2"/>
                  </a:cubicBezTo>
                  <a:cubicBezTo>
                    <a:pt x="263" y="62"/>
                    <a:pt x="263" y="62"/>
                    <a:pt x="263" y="62"/>
                  </a:cubicBezTo>
                  <a:cubicBezTo>
                    <a:pt x="260" y="62"/>
                    <a:pt x="260" y="62"/>
                    <a:pt x="260" y="62"/>
                  </a:cubicBezTo>
                  <a:lnTo>
                    <a:pt x="260" y="2"/>
                  </a:lnTo>
                  <a:close/>
                  <a:moveTo>
                    <a:pt x="265" y="2"/>
                  </a:moveTo>
                  <a:cubicBezTo>
                    <a:pt x="268" y="2"/>
                    <a:pt x="268" y="2"/>
                    <a:pt x="268" y="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5" y="62"/>
                    <a:pt x="265" y="62"/>
                    <a:pt x="265" y="62"/>
                  </a:cubicBezTo>
                  <a:lnTo>
                    <a:pt x="265" y="2"/>
                  </a:lnTo>
                  <a:close/>
                  <a:moveTo>
                    <a:pt x="270" y="2"/>
                  </a:moveTo>
                  <a:cubicBezTo>
                    <a:pt x="273" y="2"/>
                    <a:pt x="273" y="2"/>
                    <a:pt x="273" y="2"/>
                  </a:cubicBezTo>
                  <a:cubicBezTo>
                    <a:pt x="273" y="62"/>
                    <a:pt x="273" y="62"/>
                    <a:pt x="273" y="62"/>
                  </a:cubicBezTo>
                  <a:cubicBezTo>
                    <a:pt x="270" y="62"/>
                    <a:pt x="270" y="62"/>
                    <a:pt x="270" y="62"/>
                  </a:cubicBezTo>
                  <a:lnTo>
                    <a:pt x="270" y="2"/>
                  </a:lnTo>
                  <a:close/>
                  <a:moveTo>
                    <a:pt x="275" y="2"/>
                  </a:moveTo>
                  <a:cubicBezTo>
                    <a:pt x="278" y="2"/>
                    <a:pt x="278" y="2"/>
                    <a:pt x="278" y="2"/>
                  </a:cubicBezTo>
                  <a:cubicBezTo>
                    <a:pt x="278" y="62"/>
                    <a:pt x="278" y="62"/>
                    <a:pt x="278" y="62"/>
                  </a:cubicBezTo>
                  <a:cubicBezTo>
                    <a:pt x="275" y="62"/>
                    <a:pt x="275" y="62"/>
                    <a:pt x="275" y="62"/>
                  </a:cubicBezTo>
                  <a:lnTo>
                    <a:pt x="275" y="2"/>
                  </a:lnTo>
                  <a:close/>
                  <a:moveTo>
                    <a:pt x="280" y="2"/>
                  </a:moveTo>
                  <a:cubicBezTo>
                    <a:pt x="283" y="2"/>
                    <a:pt x="283" y="2"/>
                    <a:pt x="283" y="2"/>
                  </a:cubicBezTo>
                  <a:cubicBezTo>
                    <a:pt x="283" y="62"/>
                    <a:pt x="283" y="62"/>
                    <a:pt x="283" y="62"/>
                  </a:cubicBezTo>
                  <a:cubicBezTo>
                    <a:pt x="280" y="62"/>
                    <a:pt x="280" y="62"/>
                    <a:pt x="280" y="62"/>
                  </a:cubicBezTo>
                  <a:lnTo>
                    <a:pt x="280" y="2"/>
                  </a:lnTo>
                  <a:close/>
                  <a:moveTo>
                    <a:pt x="285" y="2"/>
                  </a:moveTo>
                  <a:cubicBezTo>
                    <a:pt x="288" y="2"/>
                    <a:pt x="288" y="2"/>
                    <a:pt x="288" y="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5" y="62"/>
                    <a:pt x="285" y="62"/>
                    <a:pt x="285" y="62"/>
                  </a:cubicBezTo>
                  <a:lnTo>
                    <a:pt x="285" y="2"/>
                  </a:lnTo>
                  <a:close/>
                  <a:moveTo>
                    <a:pt x="289" y="2"/>
                  </a:moveTo>
                  <a:cubicBezTo>
                    <a:pt x="292" y="2"/>
                    <a:pt x="292" y="2"/>
                    <a:pt x="292" y="2"/>
                  </a:cubicBezTo>
                  <a:cubicBezTo>
                    <a:pt x="292" y="62"/>
                    <a:pt x="292" y="62"/>
                    <a:pt x="292" y="62"/>
                  </a:cubicBezTo>
                  <a:cubicBezTo>
                    <a:pt x="289" y="62"/>
                    <a:pt x="289" y="62"/>
                    <a:pt x="289" y="62"/>
                  </a:cubicBezTo>
                  <a:lnTo>
                    <a:pt x="289" y="2"/>
                  </a:lnTo>
                  <a:close/>
                  <a:moveTo>
                    <a:pt x="294" y="2"/>
                  </a:moveTo>
                  <a:cubicBezTo>
                    <a:pt x="297" y="2"/>
                    <a:pt x="297" y="2"/>
                    <a:pt x="297" y="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4" y="62"/>
                    <a:pt x="294" y="62"/>
                    <a:pt x="294" y="62"/>
                  </a:cubicBezTo>
                  <a:lnTo>
                    <a:pt x="294" y="2"/>
                  </a:lnTo>
                  <a:close/>
                  <a:moveTo>
                    <a:pt x="299" y="2"/>
                  </a:moveTo>
                  <a:cubicBezTo>
                    <a:pt x="302" y="2"/>
                    <a:pt x="302" y="2"/>
                    <a:pt x="302" y="2"/>
                  </a:cubicBezTo>
                  <a:cubicBezTo>
                    <a:pt x="302" y="62"/>
                    <a:pt x="302" y="62"/>
                    <a:pt x="302" y="62"/>
                  </a:cubicBezTo>
                  <a:cubicBezTo>
                    <a:pt x="299" y="62"/>
                    <a:pt x="299" y="62"/>
                    <a:pt x="299" y="62"/>
                  </a:cubicBezTo>
                  <a:lnTo>
                    <a:pt x="299" y="2"/>
                  </a:lnTo>
                  <a:close/>
                  <a:moveTo>
                    <a:pt x="304" y="2"/>
                  </a:moveTo>
                  <a:cubicBezTo>
                    <a:pt x="307" y="2"/>
                    <a:pt x="307" y="2"/>
                    <a:pt x="307" y="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4" y="62"/>
                    <a:pt x="304" y="62"/>
                    <a:pt x="304" y="62"/>
                  </a:cubicBezTo>
                  <a:lnTo>
                    <a:pt x="304" y="2"/>
                  </a:lnTo>
                  <a:close/>
                  <a:moveTo>
                    <a:pt x="309" y="2"/>
                  </a:moveTo>
                  <a:cubicBezTo>
                    <a:pt x="312" y="2"/>
                    <a:pt x="312" y="2"/>
                    <a:pt x="312" y="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09" y="62"/>
                    <a:pt x="309" y="62"/>
                    <a:pt x="309" y="62"/>
                  </a:cubicBezTo>
                  <a:lnTo>
                    <a:pt x="309" y="2"/>
                  </a:lnTo>
                  <a:close/>
                  <a:moveTo>
                    <a:pt x="313" y="2"/>
                  </a:moveTo>
                  <a:cubicBezTo>
                    <a:pt x="316" y="2"/>
                    <a:pt x="316" y="2"/>
                    <a:pt x="316" y="2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13" y="62"/>
                    <a:pt x="313" y="62"/>
                    <a:pt x="313" y="62"/>
                  </a:cubicBezTo>
                  <a:lnTo>
                    <a:pt x="313" y="2"/>
                  </a:lnTo>
                  <a:close/>
                  <a:moveTo>
                    <a:pt x="318" y="2"/>
                  </a:moveTo>
                  <a:cubicBezTo>
                    <a:pt x="321" y="2"/>
                    <a:pt x="321" y="2"/>
                    <a:pt x="321" y="2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18" y="62"/>
                    <a:pt x="318" y="62"/>
                    <a:pt x="318" y="62"/>
                  </a:cubicBezTo>
                  <a:lnTo>
                    <a:pt x="318" y="2"/>
                  </a:lnTo>
                  <a:close/>
                  <a:moveTo>
                    <a:pt x="182" y="18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1" y="19"/>
                    <a:pt x="180" y="19"/>
                    <a:pt x="179" y="19"/>
                  </a:cubicBezTo>
                  <a:cubicBezTo>
                    <a:pt x="180" y="19"/>
                    <a:pt x="181" y="18"/>
                    <a:pt x="182" y="18"/>
                  </a:cubicBezTo>
                  <a:close/>
                  <a:moveTo>
                    <a:pt x="192" y="22"/>
                  </a:moveTo>
                  <a:cubicBezTo>
                    <a:pt x="191" y="27"/>
                    <a:pt x="191" y="27"/>
                    <a:pt x="191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2"/>
                    <a:pt x="166" y="18"/>
                    <a:pt x="192" y="22"/>
                  </a:cubicBezTo>
                  <a:close/>
                  <a:moveTo>
                    <a:pt x="151" y="19"/>
                  </a:moveTo>
                  <a:cubicBezTo>
                    <a:pt x="151" y="18"/>
                    <a:pt x="151" y="18"/>
                    <a:pt x="151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2" y="19"/>
                    <a:pt x="152" y="19"/>
                    <a:pt x="151" y="19"/>
                  </a:cubicBezTo>
                  <a:close/>
                  <a:moveTo>
                    <a:pt x="95" y="2"/>
                  </a:moveTo>
                  <a:cubicBezTo>
                    <a:pt x="113" y="62"/>
                    <a:pt x="113" y="62"/>
                    <a:pt x="113" y="62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93" y="2"/>
                    <a:pt x="94" y="2"/>
                    <a:pt x="95" y="2"/>
                  </a:cubicBezTo>
                  <a:close/>
                  <a:moveTo>
                    <a:pt x="2" y="2"/>
                  </a:moveTo>
                  <a:cubicBezTo>
                    <a:pt x="90" y="2"/>
                    <a:pt x="90" y="2"/>
                    <a:pt x="90" y="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2" y="62"/>
                    <a:pt x="2" y="62"/>
                    <a:pt x="2" y="62"/>
                  </a:cubicBezTo>
                  <a:lnTo>
                    <a:pt x="2" y="2"/>
                  </a:lnTo>
                  <a:close/>
                  <a:moveTo>
                    <a:pt x="115" y="6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9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lnTo>
                    <a:pt x="115" y="62"/>
                  </a:lnTo>
                  <a:close/>
                  <a:moveTo>
                    <a:pt x="129" y="55"/>
                  </a:moveTo>
                  <a:cubicBezTo>
                    <a:pt x="129" y="55"/>
                    <a:pt x="129" y="55"/>
                    <a:pt x="129" y="55"/>
                  </a:cubicBezTo>
                  <a:cubicBezTo>
                    <a:pt x="193" y="55"/>
                    <a:pt x="193" y="55"/>
                    <a:pt x="193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6" y="57"/>
                    <a:pt x="196" y="58"/>
                    <a:pt x="196" y="58"/>
                  </a:cubicBezTo>
                  <a:cubicBezTo>
                    <a:pt x="126" y="58"/>
                    <a:pt x="126" y="58"/>
                    <a:pt x="126" y="58"/>
                  </a:cubicBezTo>
                  <a:lnTo>
                    <a:pt x="129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21">
              <a:extLst>
                <a:ext uri="{FF2B5EF4-FFF2-40B4-BE49-F238E27FC236}">
                  <a16:creationId xmlns:a16="http://schemas.microsoft.com/office/drawing/2014/main" id="{DF2FC6D5-4AE4-4519-9A48-02E7F2ED69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6350" y="4583113"/>
              <a:ext cx="2128838" cy="265113"/>
            </a:xfrm>
            <a:custGeom>
              <a:avLst/>
              <a:gdLst>
                <a:gd name="T0" fmla="*/ 1332 w 1341"/>
                <a:gd name="T1" fmla="*/ 163 h 167"/>
                <a:gd name="T2" fmla="*/ 1332 w 1341"/>
                <a:gd name="T3" fmla="*/ 163 h 167"/>
                <a:gd name="T4" fmla="*/ 1336 w 1341"/>
                <a:gd name="T5" fmla="*/ 163 h 167"/>
                <a:gd name="T6" fmla="*/ 1328 w 1341"/>
                <a:gd name="T7" fmla="*/ 61 h 167"/>
                <a:gd name="T8" fmla="*/ 1101 w 1341"/>
                <a:gd name="T9" fmla="*/ 0 h 167"/>
                <a:gd name="T10" fmla="*/ 940 w 1341"/>
                <a:gd name="T11" fmla="*/ 61 h 167"/>
                <a:gd name="T12" fmla="*/ 853 w 1341"/>
                <a:gd name="T13" fmla="*/ 0 h 167"/>
                <a:gd name="T14" fmla="*/ 692 w 1341"/>
                <a:gd name="T15" fmla="*/ 61 h 167"/>
                <a:gd name="T16" fmla="*/ 600 w 1341"/>
                <a:gd name="T17" fmla="*/ 4 h 167"/>
                <a:gd name="T18" fmla="*/ 439 w 1341"/>
                <a:gd name="T19" fmla="*/ 61 h 167"/>
                <a:gd name="T20" fmla="*/ 352 w 1341"/>
                <a:gd name="T21" fmla="*/ 4 h 167"/>
                <a:gd name="T22" fmla="*/ 191 w 1341"/>
                <a:gd name="T23" fmla="*/ 61 h 167"/>
                <a:gd name="T24" fmla="*/ 0 w 1341"/>
                <a:gd name="T25" fmla="*/ 167 h 167"/>
                <a:gd name="T26" fmla="*/ 605 w 1341"/>
                <a:gd name="T27" fmla="*/ 150 h 167"/>
                <a:gd name="T28" fmla="*/ 1319 w 1341"/>
                <a:gd name="T29" fmla="*/ 70 h 167"/>
                <a:gd name="T30" fmla="*/ 1101 w 1341"/>
                <a:gd name="T31" fmla="*/ 158 h 167"/>
                <a:gd name="T32" fmla="*/ 1319 w 1341"/>
                <a:gd name="T33" fmla="*/ 70 h 167"/>
                <a:gd name="T34" fmla="*/ 1092 w 1341"/>
                <a:gd name="T35" fmla="*/ 8 h 167"/>
                <a:gd name="T36" fmla="*/ 949 w 1341"/>
                <a:gd name="T37" fmla="*/ 154 h 167"/>
                <a:gd name="T38" fmla="*/ 940 w 1341"/>
                <a:gd name="T39" fmla="*/ 70 h 167"/>
                <a:gd name="T40" fmla="*/ 853 w 1341"/>
                <a:gd name="T41" fmla="*/ 158 h 167"/>
                <a:gd name="T42" fmla="*/ 940 w 1341"/>
                <a:gd name="T43" fmla="*/ 70 h 167"/>
                <a:gd name="T44" fmla="*/ 844 w 1341"/>
                <a:gd name="T45" fmla="*/ 8 h 167"/>
                <a:gd name="T46" fmla="*/ 696 w 1341"/>
                <a:gd name="T47" fmla="*/ 154 h 167"/>
                <a:gd name="T48" fmla="*/ 692 w 1341"/>
                <a:gd name="T49" fmla="*/ 70 h 167"/>
                <a:gd name="T50" fmla="*/ 600 w 1341"/>
                <a:gd name="T51" fmla="*/ 158 h 167"/>
                <a:gd name="T52" fmla="*/ 692 w 1341"/>
                <a:gd name="T53" fmla="*/ 70 h 167"/>
                <a:gd name="T54" fmla="*/ 592 w 1341"/>
                <a:gd name="T55" fmla="*/ 13 h 167"/>
                <a:gd name="T56" fmla="*/ 587 w 1341"/>
                <a:gd name="T57" fmla="*/ 158 h 167"/>
                <a:gd name="T58" fmla="*/ 448 w 1341"/>
                <a:gd name="T59" fmla="*/ 13 h 167"/>
                <a:gd name="T60" fmla="*/ 439 w 1341"/>
                <a:gd name="T61" fmla="*/ 158 h 167"/>
                <a:gd name="T62" fmla="*/ 352 w 1341"/>
                <a:gd name="T63" fmla="*/ 70 h 167"/>
                <a:gd name="T64" fmla="*/ 196 w 1341"/>
                <a:gd name="T65" fmla="*/ 13 h 167"/>
                <a:gd name="T66" fmla="*/ 344 w 1341"/>
                <a:gd name="T67" fmla="*/ 158 h 167"/>
                <a:gd name="T68" fmla="*/ 196 w 1341"/>
                <a:gd name="T69" fmla="*/ 13 h 167"/>
                <a:gd name="T70" fmla="*/ 191 w 1341"/>
                <a:gd name="T71" fmla="*/ 70 h 167"/>
                <a:gd name="T72" fmla="*/ 8 w 1341"/>
                <a:gd name="T73" fmla="*/ 15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41" h="167">
                  <a:moveTo>
                    <a:pt x="600" y="167"/>
                  </a:moveTo>
                  <a:lnTo>
                    <a:pt x="1332" y="163"/>
                  </a:lnTo>
                  <a:lnTo>
                    <a:pt x="1332" y="163"/>
                  </a:lnTo>
                  <a:lnTo>
                    <a:pt x="1332" y="163"/>
                  </a:lnTo>
                  <a:lnTo>
                    <a:pt x="1336" y="163"/>
                  </a:lnTo>
                  <a:lnTo>
                    <a:pt x="1336" y="163"/>
                  </a:lnTo>
                  <a:lnTo>
                    <a:pt x="1341" y="163"/>
                  </a:lnTo>
                  <a:lnTo>
                    <a:pt x="1328" y="61"/>
                  </a:lnTo>
                  <a:lnTo>
                    <a:pt x="1101" y="61"/>
                  </a:lnTo>
                  <a:lnTo>
                    <a:pt x="1101" y="0"/>
                  </a:lnTo>
                  <a:lnTo>
                    <a:pt x="940" y="0"/>
                  </a:lnTo>
                  <a:lnTo>
                    <a:pt x="940" y="61"/>
                  </a:lnTo>
                  <a:lnTo>
                    <a:pt x="853" y="61"/>
                  </a:lnTo>
                  <a:lnTo>
                    <a:pt x="853" y="0"/>
                  </a:lnTo>
                  <a:lnTo>
                    <a:pt x="692" y="0"/>
                  </a:lnTo>
                  <a:lnTo>
                    <a:pt x="692" y="61"/>
                  </a:lnTo>
                  <a:lnTo>
                    <a:pt x="600" y="61"/>
                  </a:lnTo>
                  <a:lnTo>
                    <a:pt x="600" y="4"/>
                  </a:lnTo>
                  <a:lnTo>
                    <a:pt x="439" y="4"/>
                  </a:lnTo>
                  <a:lnTo>
                    <a:pt x="439" y="61"/>
                  </a:lnTo>
                  <a:lnTo>
                    <a:pt x="352" y="61"/>
                  </a:lnTo>
                  <a:lnTo>
                    <a:pt x="352" y="4"/>
                  </a:lnTo>
                  <a:lnTo>
                    <a:pt x="191" y="4"/>
                  </a:lnTo>
                  <a:lnTo>
                    <a:pt x="191" y="61"/>
                  </a:lnTo>
                  <a:lnTo>
                    <a:pt x="26" y="61"/>
                  </a:lnTo>
                  <a:lnTo>
                    <a:pt x="0" y="167"/>
                  </a:lnTo>
                  <a:lnTo>
                    <a:pt x="587" y="167"/>
                  </a:lnTo>
                  <a:lnTo>
                    <a:pt x="605" y="150"/>
                  </a:lnTo>
                  <a:lnTo>
                    <a:pt x="600" y="167"/>
                  </a:lnTo>
                  <a:close/>
                  <a:moveTo>
                    <a:pt x="1319" y="70"/>
                  </a:moveTo>
                  <a:lnTo>
                    <a:pt x="1332" y="154"/>
                  </a:lnTo>
                  <a:lnTo>
                    <a:pt x="1101" y="158"/>
                  </a:lnTo>
                  <a:lnTo>
                    <a:pt x="1101" y="70"/>
                  </a:lnTo>
                  <a:lnTo>
                    <a:pt x="1319" y="70"/>
                  </a:lnTo>
                  <a:close/>
                  <a:moveTo>
                    <a:pt x="949" y="8"/>
                  </a:moveTo>
                  <a:lnTo>
                    <a:pt x="1092" y="8"/>
                  </a:lnTo>
                  <a:lnTo>
                    <a:pt x="1092" y="154"/>
                  </a:lnTo>
                  <a:lnTo>
                    <a:pt x="949" y="154"/>
                  </a:lnTo>
                  <a:lnTo>
                    <a:pt x="949" y="8"/>
                  </a:lnTo>
                  <a:close/>
                  <a:moveTo>
                    <a:pt x="940" y="70"/>
                  </a:moveTo>
                  <a:lnTo>
                    <a:pt x="940" y="158"/>
                  </a:lnTo>
                  <a:lnTo>
                    <a:pt x="853" y="158"/>
                  </a:lnTo>
                  <a:lnTo>
                    <a:pt x="853" y="70"/>
                  </a:lnTo>
                  <a:lnTo>
                    <a:pt x="940" y="70"/>
                  </a:lnTo>
                  <a:close/>
                  <a:moveTo>
                    <a:pt x="696" y="8"/>
                  </a:moveTo>
                  <a:lnTo>
                    <a:pt x="844" y="8"/>
                  </a:lnTo>
                  <a:lnTo>
                    <a:pt x="844" y="154"/>
                  </a:lnTo>
                  <a:lnTo>
                    <a:pt x="696" y="154"/>
                  </a:lnTo>
                  <a:lnTo>
                    <a:pt x="696" y="8"/>
                  </a:lnTo>
                  <a:close/>
                  <a:moveTo>
                    <a:pt x="692" y="70"/>
                  </a:moveTo>
                  <a:lnTo>
                    <a:pt x="692" y="158"/>
                  </a:lnTo>
                  <a:lnTo>
                    <a:pt x="600" y="158"/>
                  </a:lnTo>
                  <a:lnTo>
                    <a:pt x="600" y="70"/>
                  </a:lnTo>
                  <a:lnTo>
                    <a:pt x="692" y="70"/>
                  </a:lnTo>
                  <a:close/>
                  <a:moveTo>
                    <a:pt x="448" y="13"/>
                  </a:moveTo>
                  <a:lnTo>
                    <a:pt x="592" y="13"/>
                  </a:lnTo>
                  <a:lnTo>
                    <a:pt x="592" y="158"/>
                  </a:lnTo>
                  <a:lnTo>
                    <a:pt x="587" y="158"/>
                  </a:lnTo>
                  <a:lnTo>
                    <a:pt x="448" y="158"/>
                  </a:lnTo>
                  <a:lnTo>
                    <a:pt x="448" y="13"/>
                  </a:lnTo>
                  <a:close/>
                  <a:moveTo>
                    <a:pt x="439" y="70"/>
                  </a:moveTo>
                  <a:lnTo>
                    <a:pt x="439" y="158"/>
                  </a:lnTo>
                  <a:lnTo>
                    <a:pt x="352" y="158"/>
                  </a:lnTo>
                  <a:lnTo>
                    <a:pt x="352" y="70"/>
                  </a:lnTo>
                  <a:lnTo>
                    <a:pt x="439" y="70"/>
                  </a:lnTo>
                  <a:close/>
                  <a:moveTo>
                    <a:pt x="196" y="13"/>
                  </a:moveTo>
                  <a:lnTo>
                    <a:pt x="344" y="13"/>
                  </a:lnTo>
                  <a:lnTo>
                    <a:pt x="344" y="158"/>
                  </a:lnTo>
                  <a:lnTo>
                    <a:pt x="196" y="158"/>
                  </a:lnTo>
                  <a:lnTo>
                    <a:pt x="196" y="13"/>
                  </a:lnTo>
                  <a:close/>
                  <a:moveTo>
                    <a:pt x="30" y="70"/>
                  </a:moveTo>
                  <a:lnTo>
                    <a:pt x="191" y="70"/>
                  </a:lnTo>
                  <a:lnTo>
                    <a:pt x="191" y="158"/>
                  </a:lnTo>
                  <a:lnTo>
                    <a:pt x="8" y="158"/>
                  </a:lnTo>
                  <a:lnTo>
                    <a:pt x="3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22">
              <a:extLst>
                <a:ext uri="{FF2B5EF4-FFF2-40B4-BE49-F238E27FC236}">
                  <a16:creationId xmlns:a16="http://schemas.microsoft.com/office/drawing/2014/main" id="{16F56B70-1518-4ADB-9770-1C87ED600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6713" y="4630738"/>
              <a:ext cx="103188" cy="176213"/>
            </a:xfrm>
            <a:custGeom>
              <a:avLst/>
              <a:gdLst>
                <a:gd name="T0" fmla="*/ 13 w 15"/>
                <a:gd name="T1" fmla="*/ 8 h 25"/>
                <a:gd name="T2" fmla="*/ 11 w 15"/>
                <a:gd name="T3" fmla="*/ 9 h 25"/>
                <a:gd name="T4" fmla="*/ 10 w 15"/>
                <a:gd name="T5" fmla="*/ 10 h 25"/>
                <a:gd name="T6" fmla="*/ 7 w 15"/>
                <a:gd name="T7" fmla="*/ 13 h 25"/>
                <a:gd name="T8" fmla="*/ 6 w 15"/>
                <a:gd name="T9" fmla="*/ 13 h 25"/>
                <a:gd name="T10" fmla="*/ 8 w 15"/>
                <a:gd name="T11" fmla="*/ 11 h 25"/>
                <a:gd name="T12" fmla="*/ 11 w 15"/>
                <a:gd name="T13" fmla="*/ 7 h 25"/>
                <a:gd name="T14" fmla="*/ 12 w 15"/>
                <a:gd name="T15" fmla="*/ 5 h 25"/>
                <a:gd name="T16" fmla="*/ 11 w 15"/>
                <a:gd name="T17" fmla="*/ 4 h 25"/>
                <a:gd name="T18" fmla="*/ 10 w 15"/>
                <a:gd name="T19" fmla="*/ 2 h 25"/>
                <a:gd name="T20" fmla="*/ 9 w 15"/>
                <a:gd name="T21" fmla="*/ 1 h 25"/>
                <a:gd name="T22" fmla="*/ 7 w 15"/>
                <a:gd name="T23" fmla="*/ 1 h 25"/>
                <a:gd name="T24" fmla="*/ 7 w 15"/>
                <a:gd name="T25" fmla="*/ 2 h 25"/>
                <a:gd name="T26" fmla="*/ 7 w 15"/>
                <a:gd name="T27" fmla="*/ 5 h 25"/>
                <a:gd name="T28" fmla="*/ 7 w 15"/>
                <a:gd name="T29" fmla="*/ 6 h 25"/>
                <a:gd name="T30" fmla="*/ 7 w 15"/>
                <a:gd name="T31" fmla="*/ 9 h 25"/>
                <a:gd name="T32" fmla="*/ 4 w 15"/>
                <a:gd name="T33" fmla="*/ 11 h 25"/>
                <a:gd name="T34" fmla="*/ 3 w 15"/>
                <a:gd name="T35" fmla="*/ 12 h 25"/>
                <a:gd name="T36" fmla="*/ 4 w 15"/>
                <a:gd name="T37" fmla="*/ 13 h 25"/>
                <a:gd name="T38" fmla="*/ 5 w 15"/>
                <a:gd name="T39" fmla="*/ 13 h 25"/>
                <a:gd name="T40" fmla="*/ 4 w 15"/>
                <a:gd name="T41" fmla="*/ 15 h 25"/>
                <a:gd name="T42" fmla="*/ 3 w 15"/>
                <a:gd name="T43" fmla="*/ 17 h 25"/>
                <a:gd name="T44" fmla="*/ 1 w 15"/>
                <a:gd name="T45" fmla="*/ 20 h 25"/>
                <a:gd name="T46" fmla="*/ 0 w 15"/>
                <a:gd name="T47" fmla="*/ 20 h 25"/>
                <a:gd name="T48" fmla="*/ 1 w 15"/>
                <a:gd name="T49" fmla="*/ 22 h 25"/>
                <a:gd name="T50" fmla="*/ 2 w 15"/>
                <a:gd name="T51" fmla="*/ 25 h 25"/>
                <a:gd name="T52" fmla="*/ 4 w 15"/>
                <a:gd name="T53" fmla="*/ 23 h 25"/>
                <a:gd name="T54" fmla="*/ 4 w 15"/>
                <a:gd name="T55" fmla="*/ 22 h 25"/>
                <a:gd name="T56" fmla="*/ 3 w 15"/>
                <a:gd name="T57" fmla="*/ 20 h 25"/>
                <a:gd name="T58" fmla="*/ 5 w 15"/>
                <a:gd name="T59" fmla="*/ 18 h 25"/>
                <a:gd name="T60" fmla="*/ 6 w 15"/>
                <a:gd name="T61" fmla="*/ 20 h 25"/>
                <a:gd name="T62" fmla="*/ 7 w 15"/>
                <a:gd name="T63" fmla="*/ 21 h 25"/>
                <a:gd name="T64" fmla="*/ 6 w 15"/>
                <a:gd name="T65" fmla="*/ 22 h 25"/>
                <a:gd name="T66" fmla="*/ 7 w 15"/>
                <a:gd name="T67" fmla="*/ 23 h 25"/>
                <a:gd name="T68" fmla="*/ 8 w 15"/>
                <a:gd name="T69" fmla="*/ 24 h 25"/>
                <a:gd name="T70" fmla="*/ 9 w 15"/>
                <a:gd name="T71" fmla="*/ 23 h 25"/>
                <a:gd name="T72" fmla="*/ 11 w 15"/>
                <a:gd name="T73" fmla="*/ 21 h 25"/>
                <a:gd name="T74" fmla="*/ 13 w 15"/>
                <a:gd name="T75" fmla="*/ 22 h 25"/>
                <a:gd name="T76" fmla="*/ 14 w 15"/>
                <a:gd name="T77" fmla="*/ 18 h 25"/>
                <a:gd name="T78" fmla="*/ 14 w 15"/>
                <a:gd name="T79" fmla="*/ 17 h 25"/>
                <a:gd name="T80" fmla="*/ 14 w 15"/>
                <a:gd name="T81" fmla="*/ 13 h 25"/>
                <a:gd name="T82" fmla="*/ 15 w 15"/>
                <a:gd name="T83" fmla="*/ 10 h 25"/>
                <a:gd name="T84" fmla="*/ 14 w 15"/>
                <a:gd name="T85" fmla="*/ 8 h 25"/>
                <a:gd name="T86" fmla="*/ 8 w 15"/>
                <a:gd name="T87" fmla="*/ 15 h 25"/>
                <a:gd name="T88" fmla="*/ 8 w 15"/>
                <a:gd name="T89" fmla="*/ 17 h 25"/>
                <a:gd name="T90" fmla="*/ 7 w 15"/>
                <a:gd name="T91" fmla="*/ 18 h 25"/>
                <a:gd name="T92" fmla="*/ 7 w 15"/>
                <a:gd name="T93" fmla="*/ 16 h 25"/>
                <a:gd name="T94" fmla="*/ 7 w 15"/>
                <a:gd name="T95" fmla="*/ 14 h 25"/>
                <a:gd name="T96" fmla="*/ 8 w 15"/>
                <a:gd name="T97" fmla="*/ 14 h 25"/>
                <a:gd name="T98" fmla="*/ 9 w 15"/>
                <a:gd name="T99" fmla="*/ 14 h 25"/>
                <a:gd name="T100" fmla="*/ 11 w 15"/>
                <a:gd name="T101" fmla="*/ 14 h 25"/>
                <a:gd name="T102" fmla="*/ 11 w 15"/>
                <a:gd name="T103" fmla="*/ 16 h 25"/>
                <a:gd name="T104" fmla="*/ 11 w 15"/>
                <a:gd name="T105" fmla="*/ 20 h 25"/>
                <a:gd name="T106" fmla="*/ 10 w 15"/>
                <a:gd name="T107" fmla="*/ 19 h 25"/>
                <a:gd name="T108" fmla="*/ 9 w 15"/>
                <a:gd name="T109" fmla="*/ 18 h 25"/>
                <a:gd name="T110" fmla="*/ 9 w 15"/>
                <a:gd name="T111" fmla="*/ 16 h 25"/>
                <a:gd name="T112" fmla="*/ 10 w 15"/>
                <a:gd name="T113" fmla="*/ 13 h 25"/>
                <a:gd name="T114" fmla="*/ 10 w 15"/>
                <a:gd name="T115" fmla="*/ 11 h 25"/>
                <a:gd name="T116" fmla="*/ 12 w 15"/>
                <a:gd name="T117" fmla="*/ 10 h 25"/>
                <a:gd name="T118" fmla="*/ 11 w 15"/>
                <a:gd name="T119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" h="25"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2" y="8"/>
                    <a:pt x="12" y="8"/>
                  </a:cubicBezTo>
                  <a:cubicBezTo>
                    <a:pt x="12" y="8"/>
                    <a:pt x="11" y="8"/>
                    <a:pt x="11" y="9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1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7" y="14"/>
                    <a:pt x="7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8"/>
                    <a:pt x="11" y="7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1" y="5"/>
                    <a:pt x="11" y="6"/>
                    <a:pt x="10" y="5"/>
                  </a:cubicBezTo>
                  <a:cubicBezTo>
                    <a:pt x="10" y="5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9"/>
                    <a:pt x="6" y="9"/>
                    <a:pt x="6" y="9"/>
                  </a:cubicBezTo>
                  <a:cubicBezTo>
                    <a:pt x="5" y="10"/>
                    <a:pt x="4" y="11"/>
                    <a:pt x="4" y="11"/>
                  </a:cubicBezTo>
                  <a:cubicBezTo>
                    <a:pt x="4" y="11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3"/>
                    <a:pt x="6" y="14"/>
                    <a:pt x="6" y="14"/>
                  </a:cubicBezTo>
                  <a:cubicBezTo>
                    <a:pt x="6" y="15"/>
                    <a:pt x="5" y="15"/>
                    <a:pt x="4" y="15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4" y="16"/>
                    <a:pt x="4" y="17"/>
                    <a:pt x="3" y="17"/>
                  </a:cubicBezTo>
                  <a:cubicBezTo>
                    <a:pt x="3" y="17"/>
                    <a:pt x="3" y="18"/>
                    <a:pt x="3" y="18"/>
                  </a:cubicBezTo>
                  <a:cubicBezTo>
                    <a:pt x="2" y="19"/>
                    <a:pt x="2" y="19"/>
                    <a:pt x="1" y="20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1" y="21"/>
                    <a:pt x="1" y="22"/>
                    <a:pt x="1" y="22"/>
                  </a:cubicBezTo>
                  <a:cubicBezTo>
                    <a:pt x="1" y="23"/>
                    <a:pt x="1" y="23"/>
                    <a:pt x="1" y="24"/>
                  </a:cubicBezTo>
                  <a:cubicBezTo>
                    <a:pt x="2" y="24"/>
                    <a:pt x="2" y="24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2"/>
                    <a:pt x="4" y="22"/>
                  </a:cubicBezTo>
                  <a:cubicBezTo>
                    <a:pt x="3" y="22"/>
                    <a:pt x="2" y="22"/>
                    <a:pt x="2" y="21"/>
                  </a:cubicBezTo>
                  <a:cubicBezTo>
                    <a:pt x="2" y="21"/>
                    <a:pt x="3" y="20"/>
                    <a:pt x="3" y="20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5" y="19"/>
                    <a:pt x="5" y="18"/>
                    <a:pt x="5" y="18"/>
                  </a:cubicBezTo>
                  <a:cubicBezTo>
                    <a:pt x="5" y="18"/>
                    <a:pt x="6" y="18"/>
                    <a:pt x="6" y="19"/>
                  </a:cubicBezTo>
                  <a:cubicBezTo>
                    <a:pt x="6" y="19"/>
                    <a:pt x="5" y="19"/>
                    <a:pt x="6" y="20"/>
                  </a:cubicBezTo>
                  <a:cubicBezTo>
                    <a:pt x="6" y="20"/>
                    <a:pt x="6" y="19"/>
                    <a:pt x="6" y="19"/>
                  </a:cubicBezTo>
                  <a:cubicBezTo>
                    <a:pt x="7" y="19"/>
                    <a:pt x="7" y="21"/>
                    <a:pt x="7" y="21"/>
                  </a:cubicBezTo>
                  <a:cubicBezTo>
                    <a:pt x="6" y="21"/>
                    <a:pt x="6" y="21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3"/>
                    <a:pt x="7" y="23"/>
                  </a:cubicBezTo>
                  <a:cubicBezTo>
                    <a:pt x="7" y="23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10" y="20"/>
                    <a:pt x="10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3" y="22"/>
                  </a:cubicBezTo>
                  <a:cubicBezTo>
                    <a:pt x="13" y="21"/>
                    <a:pt x="14" y="21"/>
                    <a:pt x="14" y="20"/>
                  </a:cubicBezTo>
                  <a:cubicBezTo>
                    <a:pt x="14" y="20"/>
                    <a:pt x="14" y="19"/>
                    <a:pt x="14" y="18"/>
                  </a:cubicBezTo>
                  <a:cubicBezTo>
                    <a:pt x="14" y="18"/>
                    <a:pt x="14" y="18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5"/>
                    <a:pt x="14" y="15"/>
                  </a:cubicBezTo>
                  <a:cubicBezTo>
                    <a:pt x="14" y="14"/>
                    <a:pt x="14" y="13"/>
                    <a:pt x="14" y="13"/>
                  </a:cubicBezTo>
                  <a:cubicBezTo>
                    <a:pt x="14" y="12"/>
                    <a:pt x="15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4" y="9"/>
                  </a:cubicBezTo>
                  <a:cubicBezTo>
                    <a:pt x="14" y="9"/>
                    <a:pt x="14" y="9"/>
                    <a:pt x="14" y="8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7"/>
                  </a:cubicBezTo>
                  <a:cubicBezTo>
                    <a:pt x="8" y="17"/>
                    <a:pt x="8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7"/>
                    <a:pt x="7" y="17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5"/>
                    <a:pt x="7" y="15"/>
                  </a:cubicBezTo>
                  <a:cubicBezTo>
                    <a:pt x="7" y="15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8" y="13"/>
                    <a:pt x="8" y="14"/>
                    <a:pt x="9" y="14"/>
                  </a:cubicBezTo>
                  <a:cubicBezTo>
                    <a:pt x="8" y="14"/>
                    <a:pt x="8" y="14"/>
                    <a:pt x="8" y="15"/>
                  </a:cubicBezTo>
                  <a:close/>
                  <a:moveTo>
                    <a:pt x="11" y="14"/>
                  </a:moveTo>
                  <a:cubicBezTo>
                    <a:pt x="11" y="14"/>
                    <a:pt x="11" y="14"/>
                    <a:pt x="11" y="15"/>
                  </a:cubicBezTo>
                  <a:cubicBezTo>
                    <a:pt x="11" y="15"/>
                    <a:pt x="11" y="15"/>
                    <a:pt x="11" y="16"/>
                  </a:cubicBezTo>
                  <a:cubicBezTo>
                    <a:pt x="11" y="16"/>
                    <a:pt x="11" y="16"/>
                    <a:pt x="11" y="17"/>
                  </a:cubicBezTo>
                  <a:cubicBezTo>
                    <a:pt x="11" y="18"/>
                    <a:pt x="11" y="19"/>
                    <a:pt x="11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9" y="20"/>
                    <a:pt x="10" y="19"/>
                    <a:pt x="10" y="19"/>
                  </a:cubicBezTo>
                  <a:cubicBezTo>
                    <a:pt x="10" y="18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0" y="13"/>
                  </a:cubicBezTo>
                  <a:cubicBezTo>
                    <a:pt x="10" y="13"/>
                    <a:pt x="10" y="12"/>
                    <a:pt x="9" y="12"/>
                  </a:cubicBezTo>
                  <a:cubicBezTo>
                    <a:pt x="9" y="12"/>
                    <a:pt x="10" y="11"/>
                    <a:pt x="10" y="11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3">
              <a:extLst>
                <a:ext uri="{FF2B5EF4-FFF2-40B4-BE49-F238E27FC236}">
                  <a16:creationId xmlns:a16="http://schemas.microsoft.com/office/drawing/2014/main" id="{4025CEF3-D826-4170-9033-0B1D45850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0463" y="4652963"/>
              <a:ext cx="90488" cy="125413"/>
            </a:xfrm>
            <a:custGeom>
              <a:avLst/>
              <a:gdLst>
                <a:gd name="T0" fmla="*/ 11 w 13"/>
                <a:gd name="T1" fmla="*/ 7 h 18"/>
                <a:gd name="T2" fmla="*/ 13 w 13"/>
                <a:gd name="T3" fmla="*/ 6 h 18"/>
                <a:gd name="T4" fmla="*/ 13 w 13"/>
                <a:gd name="T5" fmla="*/ 5 h 18"/>
                <a:gd name="T6" fmla="*/ 12 w 13"/>
                <a:gd name="T7" fmla="*/ 5 h 18"/>
                <a:gd name="T8" fmla="*/ 11 w 13"/>
                <a:gd name="T9" fmla="*/ 5 h 18"/>
                <a:gd name="T10" fmla="*/ 11 w 13"/>
                <a:gd name="T11" fmla="*/ 5 h 18"/>
                <a:gd name="T12" fmla="*/ 11 w 13"/>
                <a:gd name="T13" fmla="*/ 6 h 18"/>
                <a:gd name="T14" fmla="*/ 10 w 13"/>
                <a:gd name="T15" fmla="*/ 6 h 18"/>
                <a:gd name="T16" fmla="*/ 9 w 13"/>
                <a:gd name="T17" fmla="*/ 7 h 18"/>
                <a:gd name="T18" fmla="*/ 8 w 13"/>
                <a:gd name="T19" fmla="*/ 7 h 18"/>
                <a:gd name="T20" fmla="*/ 8 w 13"/>
                <a:gd name="T21" fmla="*/ 5 h 18"/>
                <a:gd name="T22" fmla="*/ 8 w 13"/>
                <a:gd name="T23" fmla="*/ 4 h 18"/>
                <a:gd name="T24" fmla="*/ 9 w 13"/>
                <a:gd name="T25" fmla="*/ 3 h 18"/>
                <a:gd name="T26" fmla="*/ 9 w 13"/>
                <a:gd name="T27" fmla="*/ 2 h 18"/>
                <a:gd name="T28" fmla="*/ 9 w 13"/>
                <a:gd name="T29" fmla="*/ 1 h 18"/>
                <a:gd name="T30" fmla="*/ 8 w 13"/>
                <a:gd name="T31" fmla="*/ 1 h 18"/>
                <a:gd name="T32" fmla="*/ 7 w 13"/>
                <a:gd name="T33" fmla="*/ 0 h 18"/>
                <a:gd name="T34" fmla="*/ 6 w 13"/>
                <a:gd name="T35" fmla="*/ 1 h 18"/>
                <a:gd name="T36" fmla="*/ 7 w 13"/>
                <a:gd name="T37" fmla="*/ 2 h 18"/>
                <a:gd name="T38" fmla="*/ 6 w 13"/>
                <a:gd name="T39" fmla="*/ 5 h 18"/>
                <a:gd name="T40" fmla="*/ 6 w 13"/>
                <a:gd name="T41" fmla="*/ 7 h 18"/>
                <a:gd name="T42" fmla="*/ 6 w 13"/>
                <a:gd name="T43" fmla="*/ 8 h 18"/>
                <a:gd name="T44" fmla="*/ 6 w 13"/>
                <a:gd name="T45" fmla="*/ 8 h 18"/>
                <a:gd name="T46" fmla="*/ 5 w 13"/>
                <a:gd name="T47" fmla="*/ 9 h 18"/>
                <a:gd name="T48" fmla="*/ 2 w 13"/>
                <a:gd name="T49" fmla="*/ 9 h 18"/>
                <a:gd name="T50" fmla="*/ 2 w 13"/>
                <a:gd name="T51" fmla="*/ 10 h 18"/>
                <a:gd name="T52" fmla="*/ 1 w 13"/>
                <a:gd name="T53" fmla="*/ 10 h 18"/>
                <a:gd name="T54" fmla="*/ 1 w 13"/>
                <a:gd name="T55" fmla="*/ 10 h 18"/>
                <a:gd name="T56" fmla="*/ 2 w 13"/>
                <a:gd name="T57" fmla="*/ 12 h 18"/>
                <a:gd name="T58" fmla="*/ 2 w 13"/>
                <a:gd name="T59" fmla="*/ 12 h 18"/>
                <a:gd name="T60" fmla="*/ 3 w 13"/>
                <a:gd name="T61" fmla="*/ 12 h 18"/>
                <a:gd name="T62" fmla="*/ 3 w 13"/>
                <a:gd name="T63" fmla="*/ 11 h 18"/>
                <a:gd name="T64" fmla="*/ 5 w 13"/>
                <a:gd name="T65" fmla="*/ 10 h 18"/>
                <a:gd name="T66" fmla="*/ 6 w 13"/>
                <a:gd name="T67" fmla="*/ 9 h 18"/>
                <a:gd name="T68" fmla="*/ 6 w 13"/>
                <a:gd name="T69" fmla="*/ 10 h 18"/>
                <a:gd name="T70" fmla="*/ 6 w 13"/>
                <a:gd name="T71" fmla="*/ 11 h 18"/>
                <a:gd name="T72" fmla="*/ 6 w 13"/>
                <a:gd name="T73" fmla="*/ 11 h 18"/>
                <a:gd name="T74" fmla="*/ 4 w 13"/>
                <a:gd name="T75" fmla="*/ 14 h 18"/>
                <a:gd name="T76" fmla="*/ 2 w 13"/>
                <a:gd name="T77" fmla="*/ 16 h 18"/>
                <a:gd name="T78" fmla="*/ 1 w 13"/>
                <a:gd name="T79" fmla="*/ 16 h 18"/>
                <a:gd name="T80" fmla="*/ 0 w 13"/>
                <a:gd name="T81" fmla="*/ 17 h 18"/>
                <a:gd name="T82" fmla="*/ 2 w 13"/>
                <a:gd name="T83" fmla="*/ 17 h 18"/>
                <a:gd name="T84" fmla="*/ 2 w 13"/>
                <a:gd name="T85" fmla="*/ 17 h 18"/>
                <a:gd name="T86" fmla="*/ 4 w 13"/>
                <a:gd name="T87" fmla="*/ 16 h 18"/>
                <a:gd name="T88" fmla="*/ 5 w 13"/>
                <a:gd name="T89" fmla="*/ 15 h 18"/>
                <a:gd name="T90" fmla="*/ 6 w 13"/>
                <a:gd name="T91" fmla="*/ 14 h 18"/>
                <a:gd name="T92" fmla="*/ 7 w 13"/>
                <a:gd name="T93" fmla="*/ 12 h 18"/>
                <a:gd name="T94" fmla="*/ 7 w 13"/>
                <a:gd name="T95" fmla="*/ 11 h 18"/>
                <a:gd name="T96" fmla="*/ 8 w 13"/>
                <a:gd name="T97" fmla="*/ 8 h 18"/>
                <a:gd name="T98" fmla="*/ 9 w 13"/>
                <a:gd name="T99" fmla="*/ 8 h 18"/>
                <a:gd name="T100" fmla="*/ 11 w 13"/>
                <a:gd name="T101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" h="18">
                  <a:moveTo>
                    <a:pt x="11" y="7"/>
                  </a:moveTo>
                  <a:cubicBezTo>
                    <a:pt x="12" y="7"/>
                    <a:pt x="12" y="7"/>
                    <a:pt x="13" y="6"/>
                  </a:cubicBezTo>
                  <a:cubicBezTo>
                    <a:pt x="13" y="6"/>
                    <a:pt x="13" y="6"/>
                    <a:pt x="13" y="5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5"/>
                    <a:pt x="11" y="5"/>
                    <a:pt x="11" y="6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9" y="4"/>
                    <a:pt x="8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6" y="1"/>
                    <a:pt x="6" y="1"/>
                  </a:cubicBezTo>
                  <a:cubicBezTo>
                    <a:pt x="6" y="1"/>
                    <a:pt x="6" y="2"/>
                    <a:pt x="7" y="2"/>
                  </a:cubicBezTo>
                  <a:cubicBezTo>
                    <a:pt x="7" y="3"/>
                    <a:pt x="7" y="4"/>
                    <a:pt x="6" y="5"/>
                  </a:cubicBezTo>
                  <a:cubicBezTo>
                    <a:pt x="6" y="6"/>
                    <a:pt x="6" y="6"/>
                    <a:pt x="6" y="7"/>
                  </a:cubicBezTo>
                  <a:cubicBezTo>
                    <a:pt x="6" y="7"/>
                    <a:pt x="7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3" y="12"/>
                    <a:pt x="3" y="12"/>
                    <a:pt x="3" y="11"/>
                  </a:cubicBezTo>
                  <a:cubicBezTo>
                    <a:pt x="4" y="11"/>
                    <a:pt x="5" y="11"/>
                    <a:pt x="5" y="10"/>
                  </a:cubicBezTo>
                  <a:cubicBezTo>
                    <a:pt x="5" y="10"/>
                    <a:pt x="5" y="9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4" y="14"/>
                  </a:cubicBezTo>
                  <a:cubicBezTo>
                    <a:pt x="3" y="15"/>
                    <a:pt x="3" y="15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1" y="18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3" y="17"/>
                    <a:pt x="4" y="16"/>
                    <a:pt x="4" y="16"/>
                  </a:cubicBezTo>
                  <a:cubicBezTo>
                    <a:pt x="5" y="16"/>
                    <a:pt x="5" y="16"/>
                    <a:pt x="5" y="15"/>
                  </a:cubicBezTo>
                  <a:cubicBezTo>
                    <a:pt x="5" y="15"/>
                    <a:pt x="6" y="15"/>
                    <a:pt x="6" y="14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10" y="7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24">
              <a:extLst>
                <a:ext uri="{FF2B5EF4-FFF2-40B4-BE49-F238E27FC236}">
                  <a16:creationId xmlns:a16="http://schemas.microsoft.com/office/drawing/2014/main" id="{513D1F6D-7FF7-4D99-A04D-5F075376E8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16025" y="4714875"/>
              <a:ext cx="55563" cy="49213"/>
            </a:xfrm>
            <a:custGeom>
              <a:avLst/>
              <a:gdLst>
                <a:gd name="T0" fmla="*/ 5 w 8"/>
                <a:gd name="T1" fmla="*/ 5 h 7"/>
                <a:gd name="T2" fmla="*/ 4 w 8"/>
                <a:gd name="T3" fmla="*/ 3 h 7"/>
                <a:gd name="T4" fmla="*/ 3 w 8"/>
                <a:gd name="T5" fmla="*/ 3 h 7"/>
                <a:gd name="T6" fmla="*/ 2 w 8"/>
                <a:gd name="T7" fmla="*/ 2 h 7"/>
                <a:gd name="T8" fmla="*/ 2 w 8"/>
                <a:gd name="T9" fmla="*/ 2 h 7"/>
                <a:gd name="T10" fmla="*/ 1 w 8"/>
                <a:gd name="T11" fmla="*/ 1 h 7"/>
                <a:gd name="T12" fmla="*/ 0 w 8"/>
                <a:gd name="T13" fmla="*/ 0 h 7"/>
                <a:gd name="T14" fmla="*/ 1 w 8"/>
                <a:gd name="T15" fmla="*/ 1 h 7"/>
                <a:gd name="T16" fmla="*/ 1 w 8"/>
                <a:gd name="T17" fmla="*/ 3 h 7"/>
                <a:gd name="T18" fmla="*/ 2 w 8"/>
                <a:gd name="T19" fmla="*/ 4 h 7"/>
                <a:gd name="T20" fmla="*/ 3 w 8"/>
                <a:gd name="T21" fmla="*/ 5 h 7"/>
                <a:gd name="T22" fmla="*/ 3 w 8"/>
                <a:gd name="T23" fmla="*/ 6 h 7"/>
                <a:gd name="T24" fmla="*/ 5 w 8"/>
                <a:gd name="T25" fmla="*/ 7 h 7"/>
                <a:gd name="T26" fmla="*/ 6 w 8"/>
                <a:gd name="T27" fmla="*/ 7 h 7"/>
                <a:gd name="T28" fmla="*/ 6 w 8"/>
                <a:gd name="T29" fmla="*/ 7 h 7"/>
                <a:gd name="T30" fmla="*/ 7 w 8"/>
                <a:gd name="T31" fmla="*/ 6 h 7"/>
                <a:gd name="T32" fmla="*/ 8 w 8"/>
                <a:gd name="T33" fmla="*/ 6 h 7"/>
                <a:gd name="T34" fmla="*/ 6 w 8"/>
                <a:gd name="T35" fmla="*/ 5 h 7"/>
                <a:gd name="T36" fmla="*/ 5 w 8"/>
                <a:gd name="T3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5" y="4"/>
                    <a:pt x="4" y="4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4" y="6"/>
                    <a:pt x="4" y="7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25">
              <a:extLst>
                <a:ext uri="{FF2B5EF4-FFF2-40B4-BE49-F238E27FC236}">
                  <a16:creationId xmlns:a16="http://schemas.microsoft.com/office/drawing/2014/main" id="{B41C7A2E-1A9A-4725-9CDC-368B8472D4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62100" y="4638675"/>
              <a:ext cx="96838" cy="168275"/>
            </a:xfrm>
            <a:custGeom>
              <a:avLst/>
              <a:gdLst>
                <a:gd name="T0" fmla="*/ 12 w 14"/>
                <a:gd name="T1" fmla="*/ 5 h 24"/>
                <a:gd name="T2" fmla="*/ 14 w 14"/>
                <a:gd name="T3" fmla="*/ 2 h 24"/>
                <a:gd name="T4" fmla="*/ 13 w 14"/>
                <a:gd name="T5" fmla="*/ 1 h 24"/>
                <a:gd name="T6" fmla="*/ 11 w 14"/>
                <a:gd name="T7" fmla="*/ 4 h 24"/>
                <a:gd name="T8" fmla="*/ 10 w 14"/>
                <a:gd name="T9" fmla="*/ 5 h 24"/>
                <a:gd name="T10" fmla="*/ 9 w 14"/>
                <a:gd name="T11" fmla="*/ 7 h 24"/>
                <a:gd name="T12" fmla="*/ 10 w 14"/>
                <a:gd name="T13" fmla="*/ 9 h 24"/>
                <a:gd name="T14" fmla="*/ 8 w 14"/>
                <a:gd name="T15" fmla="*/ 6 h 24"/>
                <a:gd name="T16" fmla="*/ 9 w 14"/>
                <a:gd name="T17" fmla="*/ 3 h 24"/>
                <a:gd name="T18" fmla="*/ 9 w 14"/>
                <a:gd name="T19" fmla="*/ 0 h 24"/>
                <a:gd name="T20" fmla="*/ 7 w 14"/>
                <a:gd name="T21" fmla="*/ 2 h 24"/>
                <a:gd name="T22" fmla="*/ 5 w 14"/>
                <a:gd name="T23" fmla="*/ 5 h 24"/>
                <a:gd name="T24" fmla="*/ 3 w 14"/>
                <a:gd name="T25" fmla="*/ 6 h 24"/>
                <a:gd name="T26" fmla="*/ 4 w 14"/>
                <a:gd name="T27" fmla="*/ 8 h 24"/>
                <a:gd name="T28" fmla="*/ 2 w 14"/>
                <a:gd name="T29" fmla="*/ 8 h 24"/>
                <a:gd name="T30" fmla="*/ 2 w 14"/>
                <a:gd name="T31" fmla="*/ 11 h 24"/>
                <a:gd name="T32" fmla="*/ 4 w 14"/>
                <a:gd name="T33" fmla="*/ 11 h 24"/>
                <a:gd name="T34" fmla="*/ 5 w 14"/>
                <a:gd name="T35" fmla="*/ 9 h 24"/>
                <a:gd name="T36" fmla="*/ 5 w 14"/>
                <a:gd name="T37" fmla="*/ 11 h 24"/>
                <a:gd name="T38" fmla="*/ 9 w 14"/>
                <a:gd name="T39" fmla="*/ 9 h 24"/>
                <a:gd name="T40" fmla="*/ 7 w 14"/>
                <a:gd name="T41" fmla="*/ 12 h 24"/>
                <a:gd name="T42" fmla="*/ 4 w 14"/>
                <a:gd name="T43" fmla="*/ 13 h 24"/>
                <a:gd name="T44" fmla="*/ 5 w 14"/>
                <a:gd name="T45" fmla="*/ 14 h 24"/>
                <a:gd name="T46" fmla="*/ 9 w 14"/>
                <a:gd name="T47" fmla="*/ 11 h 24"/>
                <a:gd name="T48" fmla="*/ 8 w 14"/>
                <a:gd name="T49" fmla="*/ 15 h 24"/>
                <a:gd name="T50" fmla="*/ 6 w 14"/>
                <a:gd name="T51" fmla="*/ 18 h 24"/>
                <a:gd name="T52" fmla="*/ 4 w 14"/>
                <a:gd name="T53" fmla="*/ 20 h 24"/>
                <a:gd name="T54" fmla="*/ 0 w 14"/>
                <a:gd name="T55" fmla="*/ 22 h 24"/>
                <a:gd name="T56" fmla="*/ 4 w 14"/>
                <a:gd name="T57" fmla="*/ 21 h 24"/>
                <a:gd name="T58" fmla="*/ 8 w 14"/>
                <a:gd name="T59" fmla="*/ 18 h 24"/>
                <a:gd name="T60" fmla="*/ 8 w 14"/>
                <a:gd name="T61" fmla="*/ 22 h 24"/>
                <a:gd name="T62" fmla="*/ 6 w 14"/>
                <a:gd name="T63" fmla="*/ 23 h 24"/>
                <a:gd name="T64" fmla="*/ 9 w 14"/>
                <a:gd name="T65" fmla="*/ 23 h 24"/>
                <a:gd name="T66" fmla="*/ 11 w 14"/>
                <a:gd name="T67" fmla="*/ 21 h 24"/>
                <a:gd name="T68" fmla="*/ 9 w 14"/>
                <a:gd name="T69" fmla="*/ 18 h 24"/>
                <a:gd name="T70" fmla="*/ 11 w 14"/>
                <a:gd name="T71" fmla="*/ 17 h 24"/>
                <a:gd name="T72" fmla="*/ 9 w 14"/>
                <a:gd name="T73" fmla="*/ 14 h 24"/>
                <a:gd name="T74" fmla="*/ 14 w 14"/>
                <a:gd name="T75" fmla="*/ 9 h 24"/>
                <a:gd name="T76" fmla="*/ 11 w 14"/>
                <a:gd name="T77" fmla="*/ 9 h 24"/>
                <a:gd name="T78" fmla="*/ 12 w 14"/>
                <a:gd name="T79" fmla="*/ 6 h 24"/>
                <a:gd name="T80" fmla="*/ 5 w 14"/>
                <a:gd name="T81" fmla="*/ 6 h 24"/>
                <a:gd name="T82" fmla="*/ 7 w 14"/>
                <a:gd name="T83" fmla="*/ 8 h 24"/>
                <a:gd name="T84" fmla="*/ 7 w 14"/>
                <a:gd name="T8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" h="24"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ubicBezTo>
                    <a:pt x="12" y="5"/>
                    <a:pt x="13" y="4"/>
                    <a:pt x="13" y="3"/>
                  </a:cubicBezTo>
                  <a:cubicBezTo>
                    <a:pt x="13" y="3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4" y="2"/>
                    <a:pt x="14" y="2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4"/>
                    <a:pt x="11" y="4"/>
                  </a:cubicBezTo>
                  <a:cubicBezTo>
                    <a:pt x="11" y="5"/>
                    <a:pt x="11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9" y="5"/>
                    <a:pt x="9" y="5"/>
                    <a:pt x="9" y="6"/>
                  </a:cubicBezTo>
                  <a:cubicBezTo>
                    <a:pt x="9" y="6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9"/>
                    <a:pt x="10" y="9"/>
                  </a:cubicBezTo>
                  <a:cubicBezTo>
                    <a:pt x="10" y="9"/>
                    <a:pt x="9" y="9"/>
                    <a:pt x="8" y="9"/>
                  </a:cubicBezTo>
                  <a:cubicBezTo>
                    <a:pt x="8" y="8"/>
                    <a:pt x="7" y="7"/>
                    <a:pt x="8" y="7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3"/>
                    <a:pt x="10" y="2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1"/>
                    <a:pt x="10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4" y="8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2"/>
                    <a:pt x="3" y="12"/>
                  </a:cubicBezTo>
                  <a:cubicBezTo>
                    <a:pt x="4" y="12"/>
                    <a:pt x="4" y="11"/>
                    <a:pt x="4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9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6" y="10"/>
                    <a:pt x="5" y="10"/>
                    <a:pt x="5" y="11"/>
                  </a:cubicBezTo>
                  <a:cubicBezTo>
                    <a:pt x="5" y="11"/>
                    <a:pt x="6" y="10"/>
                    <a:pt x="6" y="10"/>
                  </a:cubicBezTo>
                  <a:cubicBezTo>
                    <a:pt x="6" y="10"/>
                    <a:pt x="6" y="9"/>
                    <a:pt x="7" y="9"/>
                  </a:cubicBezTo>
                  <a:cubicBezTo>
                    <a:pt x="7" y="10"/>
                    <a:pt x="8" y="10"/>
                    <a:pt x="9" y="9"/>
                  </a:cubicBezTo>
                  <a:cubicBezTo>
                    <a:pt x="9" y="9"/>
                    <a:pt x="9" y="10"/>
                    <a:pt x="9" y="10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7" y="11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4" y="13"/>
                  </a:cubicBezTo>
                  <a:cubicBezTo>
                    <a:pt x="4" y="13"/>
                    <a:pt x="3" y="14"/>
                    <a:pt x="3" y="14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5" y="15"/>
                    <a:pt x="5" y="14"/>
                    <a:pt x="5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7" y="13"/>
                    <a:pt x="7" y="13"/>
                    <a:pt x="8" y="12"/>
                  </a:cubicBezTo>
                  <a:cubicBezTo>
                    <a:pt x="8" y="12"/>
                    <a:pt x="8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9" y="13"/>
                    <a:pt x="9" y="14"/>
                    <a:pt x="7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5" y="18"/>
                    <a:pt x="5" y="18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1"/>
                    <a:pt x="0" y="21"/>
                    <a:pt x="0" y="22"/>
                  </a:cubicBezTo>
                  <a:cubicBezTo>
                    <a:pt x="1" y="23"/>
                    <a:pt x="2" y="22"/>
                    <a:pt x="3" y="23"/>
                  </a:cubicBezTo>
                  <a:cubicBezTo>
                    <a:pt x="3" y="22"/>
                    <a:pt x="3" y="22"/>
                    <a:pt x="4" y="22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5" y="21"/>
                    <a:pt x="6" y="20"/>
                    <a:pt x="6" y="20"/>
                  </a:cubicBezTo>
                  <a:cubicBezTo>
                    <a:pt x="6" y="19"/>
                    <a:pt x="7" y="19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8" y="19"/>
                    <a:pt x="8" y="20"/>
                  </a:cubicBezTo>
                  <a:cubicBezTo>
                    <a:pt x="8" y="21"/>
                    <a:pt x="9" y="21"/>
                    <a:pt x="9" y="21"/>
                  </a:cubicBezTo>
                  <a:cubicBezTo>
                    <a:pt x="9" y="22"/>
                    <a:pt x="8" y="21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6" y="22"/>
                    <a:pt x="5" y="22"/>
                  </a:cubicBezTo>
                  <a:cubicBezTo>
                    <a:pt x="5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8" y="23"/>
                    <a:pt x="8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10" y="24"/>
                    <a:pt x="10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2" y="22"/>
                    <a:pt x="11" y="22"/>
                    <a:pt x="11" y="21"/>
                  </a:cubicBezTo>
                  <a:cubicBezTo>
                    <a:pt x="10" y="21"/>
                    <a:pt x="10" y="20"/>
                    <a:pt x="10" y="20"/>
                  </a:cubicBezTo>
                  <a:cubicBezTo>
                    <a:pt x="10" y="20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7"/>
                    <a:pt x="9" y="17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5"/>
                    <a:pt x="11" y="15"/>
                    <a:pt x="11" y="15"/>
                  </a:cubicBezTo>
                  <a:cubicBezTo>
                    <a:pt x="11" y="14"/>
                    <a:pt x="10" y="14"/>
                    <a:pt x="9" y="14"/>
                  </a:cubicBezTo>
                  <a:cubicBezTo>
                    <a:pt x="10" y="13"/>
                    <a:pt x="10" y="12"/>
                    <a:pt x="11" y="12"/>
                  </a:cubicBezTo>
                  <a:cubicBezTo>
                    <a:pt x="11" y="12"/>
                    <a:pt x="12" y="12"/>
                    <a:pt x="12" y="11"/>
                  </a:cubicBezTo>
                  <a:cubicBezTo>
                    <a:pt x="13" y="11"/>
                    <a:pt x="13" y="9"/>
                    <a:pt x="14" y="9"/>
                  </a:cubicBezTo>
                  <a:cubicBezTo>
                    <a:pt x="13" y="9"/>
                    <a:pt x="14" y="9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2" y="8"/>
                    <a:pt x="12" y="8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2" y="6"/>
                  </a:cubicBezTo>
                  <a:close/>
                  <a:moveTo>
                    <a:pt x="5" y="8"/>
                  </a:moveTo>
                  <a:cubicBezTo>
                    <a:pt x="4" y="7"/>
                    <a:pt x="4" y="7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7"/>
                    <a:pt x="5" y="7"/>
                    <a:pt x="5" y="8"/>
                  </a:cubicBezTo>
                  <a:close/>
                  <a:moveTo>
                    <a:pt x="7" y="8"/>
                  </a:moveTo>
                  <a:cubicBezTo>
                    <a:pt x="6" y="8"/>
                    <a:pt x="6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6"/>
                    <a:pt x="7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26">
              <a:extLst>
                <a:ext uri="{FF2B5EF4-FFF2-40B4-BE49-F238E27FC236}">
                  <a16:creationId xmlns:a16="http://schemas.microsoft.com/office/drawing/2014/main" id="{117E69DE-79E8-4A9F-8A3A-DE1FAE4738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5750" y="4737100"/>
              <a:ext cx="20638" cy="34925"/>
            </a:xfrm>
            <a:custGeom>
              <a:avLst/>
              <a:gdLst>
                <a:gd name="T0" fmla="*/ 3 w 3"/>
                <a:gd name="T1" fmla="*/ 4 h 5"/>
                <a:gd name="T2" fmla="*/ 3 w 3"/>
                <a:gd name="T3" fmla="*/ 2 h 5"/>
                <a:gd name="T4" fmla="*/ 3 w 3"/>
                <a:gd name="T5" fmla="*/ 1 h 5"/>
                <a:gd name="T6" fmla="*/ 1 w 3"/>
                <a:gd name="T7" fmla="*/ 0 h 5"/>
                <a:gd name="T8" fmla="*/ 1 w 3"/>
                <a:gd name="T9" fmla="*/ 1 h 5"/>
                <a:gd name="T10" fmla="*/ 1 w 3"/>
                <a:gd name="T11" fmla="*/ 3 h 5"/>
                <a:gd name="T12" fmla="*/ 1 w 3"/>
                <a:gd name="T13" fmla="*/ 3 h 5"/>
                <a:gd name="T14" fmla="*/ 1 w 3"/>
                <a:gd name="T15" fmla="*/ 4 h 5"/>
                <a:gd name="T16" fmla="*/ 0 w 3"/>
                <a:gd name="T17" fmla="*/ 4 h 5"/>
                <a:gd name="T18" fmla="*/ 0 w 3"/>
                <a:gd name="T19" fmla="*/ 5 h 5"/>
                <a:gd name="T20" fmla="*/ 1 w 3"/>
                <a:gd name="T21" fmla="*/ 5 h 5"/>
                <a:gd name="T22" fmla="*/ 3 w 3"/>
                <a:gd name="T23" fmla="*/ 5 h 5"/>
                <a:gd name="T24" fmla="*/ 3 w 3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27">
              <a:extLst>
                <a:ext uri="{FF2B5EF4-FFF2-40B4-BE49-F238E27FC236}">
                  <a16:creationId xmlns:a16="http://schemas.microsoft.com/office/drawing/2014/main" id="{2F4A6BF9-8D0C-4C24-84A3-A7D35FEA6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52963"/>
              <a:ext cx="20638" cy="20638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3 w 3"/>
                <a:gd name="T5" fmla="*/ 1 h 3"/>
                <a:gd name="T6" fmla="*/ 2 w 3"/>
                <a:gd name="T7" fmla="*/ 0 h 3"/>
                <a:gd name="T8" fmla="*/ 0 w 3"/>
                <a:gd name="T9" fmla="*/ 1 h 3"/>
                <a:gd name="T10" fmla="*/ 1 w 3"/>
                <a:gd name="T11" fmla="*/ 2 h 3"/>
                <a:gd name="T12" fmla="*/ 1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28">
              <a:extLst>
                <a:ext uri="{FF2B5EF4-FFF2-40B4-BE49-F238E27FC236}">
                  <a16:creationId xmlns:a16="http://schemas.microsoft.com/office/drawing/2014/main" id="{3567DDB6-B55A-4164-BF26-5E9841C1D1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1050" y="4667250"/>
              <a:ext cx="69850" cy="41275"/>
            </a:xfrm>
            <a:custGeom>
              <a:avLst/>
              <a:gdLst>
                <a:gd name="T0" fmla="*/ 1 w 10"/>
                <a:gd name="T1" fmla="*/ 6 h 6"/>
                <a:gd name="T2" fmla="*/ 3 w 10"/>
                <a:gd name="T3" fmla="*/ 6 h 6"/>
                <a:gd name="T4" fmla="*/ 3 w 10"/>
                <a:gd name="T5" fmla="*/ 5 h 6"/>
                <a:gd name="T6" fmla="*/ 4 w 10"/>
                <a:gd name="T7" fmla="*/ 5 h 6"/>
                <a:gd name="T8" fmla="*/ 5 w 10"/>
                <a:gd name="T9" fmla="*/ 4 h 6"/>
                <a:gd name="T10" fmla="*/ 6 w 10"/>
                <a:gd name="T11" fmla="*/ 3 h 6"/>
                <a:gd name="T12" fmla="*/ 7 w 10"/>
                <a:gd name="T13" fmla="*/ 2 h 6"/>
                <a:gd name="T14" fmla="*/ 10 w 10"/>
                <a:gd name="T15" fmla="*/ 0 h 6"/>
                <a:gd name="T16" fmla="*/ 9 w 10"/>
                <a:gd name="T17" fmla="*/ 0 h 6"/>
                <a:gd name="T18" fmla="*/ 9 w 10"/>
                <a:gd name="T19" fmla="*/ 0 h 6"/>
                <a:gd name="T20" fmla="*/ 7 w 10"/>
                <a:gd name="T21" fmla="*/ 1 h 6"/>
                <a:gd name="T22" fmla="*/ 6 w 10"/>
                <a:gd name="T23" fmla="*/ 2 h 6"/>
                <a:gd name="T24" fmla="*/ 5 w 10"/>
                <a:gd name="T25" fmla="*/ 2 h 6"/>
                <a:gd name="T26" fmla="*/ 5 w 10"/>
                <a:gd name="T27" fmla="*/ 2 h 6"/>
                <a:gd name="T28" fmla="*/ 3 w 10"/>
                <a:gd name="T29" fmla="*/ 3 h 6"/>
                <a:gd name="T30" fmla="*/ 2 w 10"/>
                <a:gd name="T31" fmla="*/ 4 h 6"/>
                <a:gd name="T32" fmla="*/ 0 w 10"/>
                <a:gd name="T33" fmla="*/ 5 h 6"/>
                <a:gd name="T34" fmla="*/ 0 w 10"/>
                <a:gd name="T35" fmla="*/ 6 h 6"/>
                <a:gd name="T36" fmla="*/ 1 w 10"/>
                <a:gd name="T3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6">
                  <a:moveTo>
                    <a:pt x="1" y="6"/>
                  </a:moveTo>
                  <a:cubicBezTo>
                    <a:pt x="1" y="6"/>
                    <a:pt x="2" y="6"/>
                    <a:pt x="3" y="6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9" y="2"/>
                    <a:pt x="10" y="1"/>
                    <a:pt x="10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29">
              <a:extLst>
                <a:ext uri="{FF2B5EF4-FFF2-40B4-BE49-F238E27FC236}">
                  <a16:creationId xmlns:a16="http://schemas.microsoft.com/office/drawing/2014/main" id="{0AD315D1-9BFB-45C1-9855-577A3B32F8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94238"/>
              <a:ext cx="42863" cy="42863"/>
            </a:xfrm>
            <a:custGeom>
              <a:avLst/>
              <a:gdLst>
                <a:gd name="T0" fmla="*/ 5 w 6"/>
                <a:gd name="T1" fmla="*/ 3 h 6"/>
                <a:gd name="T2" fmla="*/ 4 w 6"/>
                <a:gd name="T3" fmla="*/ 3 h 6"/>
                <a:gd name="T4" fmla="*/ 5 w 6"/>
                <a:gd name="T5" fmla="*/ 3 h 6"/>
                <a:gd name="T6" fmla="*/ 5 w 6"/>
                <a:gd name="T7" fmla="*/ 2 h 6"/>
                <a:gd name="T8" fmla="*/ 6 w 6"/>
                <a:gd name="T9" fmla="*/ 1 h 6"/>
                <a:gd name="T10" fmla="*/ 4 w 6"/>
                <a:gd name="T11" fmla="*/ 0 h 6"/>
                <a:gd name="T12" fmla="*/ 3 w 6"/>
                <a:gd name="T13" fmla="*/ 1 h 6"/>
                <a:gd name="T14" fmla="*/ 1 w 6"/>
                <a:gd name="T15" fmla="*/ 2 h 6"/>
                <a:gd name="T16" fmla="*/ 0 w 6"/>
                <a:gd name="T17" fmla="*/ 3 h 6"/>
                <a:gd name="T18" fmla="*/ 1 w 6"/>
                <a:gd name="T19" fmla="*/ 3 h 6"/>
                <a:gd name="T20" fmla="*/ 2 w 6"/>
                <a:gd name="T21" fmla="*/ 2 h 6"/>
                <a:gd name="T22" fmla="*/ 3 w 6"/>
                <a:gd name="T23" fmla="*/ 2 h 6"/>
                <a:gd name="T24" fmla="*/ 3 w 6"/>
                <a:gd name="T25" fmla="*/ 2 h 6"/>
                <a:gd name="T26" fmla="*/ 3 w 6"/>
                <a:gd name="T27" fmla="*/ 3 h 6"/>
                <a:gd name="T28" fmla="*/ 3 w 6"/>
                <a:gd name="T29" fmla="*/ 3 h 6"/>
                <a:gd name="T30" fmla="*/ 2 w 6"/>
                <a:gd name="T31" fmla="*/ 3 h 6"/>
                <a:gd name="T32" fmla="*/ 2 w 6"/>
                <a:gd name="T33" fmla="*/ 4 h 6"/>
                <a:gd name="T34" fmla="*/ 2 w 6"/>
                <a:gd name="T35" fmla="*/ 5 h 6"/>
                <a:gd name="T36" fmla="*/ 3 w 6"/>
                <a:gd name="T37" fmla="*/ 5 h 6"/>
                <a:gd name="T38" fmla="*/ 4 w 6"/>
                <a:gd name="T39" fmla="*/ 5 h 6"/>
                <a:gd name="T40" fmla="*/ 5 w 6"/>
                <a:gd name="T4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" h="6">
                  <a:moveTo>
                    <a:pt x="5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4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5"/>
                    <a:pt x="2" y="5"/>
                  </a:cubicBezTo>
                  <a:cubicBezTo>
                    <a:pt x="2" y="6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5" y="4"/>
                    <a:pt x="5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30">
              <a:extLst>
                <a:ext uri="{FF2B5EF4-FFF2-40B4-BE49-F238E27FC236}">
                  <a16:creationId xmlns:a16="http://schemas.microsoft.com/office/drawing/2014/main" id="{6CF7D7E6-C274-40F7-8438-33C6731BFD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5338" y="4714875"/>
              <a:ext cx="20638" cy="22225"/>
            </a:xfrm>
            <a:custGeom>
              <a:avLst/>
              <a:gdLst>
                <a:gd name="T0" fmla="*/ 1 w 3"/>
                <a:gd name="T1" fmla="*/ 3 h 3"/>
                <a:gd name="T2" fmla="*/ 2 w 3"/>
                <a:gd name="T3" fmla="*/ 3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31">
              <a:extLst>
                <a:ext uri="{FF2B5EF4-FFF2-40B4-BE49-F238E27FC236}">
                  <a16:creationId xmlns:a16="http://schemas.microsoft.com/office/drawing/2014/main" id="{70A0A673-BF74-4E02-8268-F8F6E28327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4700" y="4737100"/>
              <a:ext cx="53975" cy="55563"/>
            </a:xfrm>
            <a:custGeom>
              <a:avLst/>
              <a:gdLst>
                <a:gd name="T0" fmla="*/ 7 w 8"/>
                <a:gd name="T1" fmla="*/ 1 h 8"/>
                <a:gd name="T2" fmla="*/ 7 w 8"/>
                <a:gd name="T3" fmla="*/ 0 h 8"/>
                <a:gd name="T4" fmla="*/ 6 w 8"/>
                <a:gd name="T5" fmla="*/ 1 h 8"/>
                <a:gd name="T6" fmla="*/ 6 w 8"/>
                <a:gd name="T7" fmla="*/ 2 h 8"/>
                <a:gd name="T8" fmla="*/ 4 w 8"/>
                <a:gd name="T9" fmla="*/ 3 h 8"/>
                <a:gd name="T10" fmla="*/ 3 w 8"/>
                <a:gd name="T11" fmla="*/ 3 h 8"/>
                <a:gd name="T12" fmla="*/ 3 w 8"/>
                <a:gd name="T13" fmla="*/ 4 h 8"/>
                <a:gd name="T14" fmla="*/ 2 w 8"/>
                <a:gd name="T15" fmla="*/ 4 h 8"/>
                <a:gd name="T16" fmla="*/ 1 w 8"/>
                <a:gd name="T17" fmla="*/ 4 h 8"/>
                <a:gd name="T18" fmla="*/ 1 w 8"/>
                <a:gd name="T19" fmla="*/ 4 h 8"/>
                <a:gd name="T20" fmla="*/ 0 w 8"/>
                <a:gd name="T21" fmla="*/ 5 h 8"/>
                <a:gd name="T22" fmla="*/ 0 w 8"/>
                <a:gd name="T23" fmla="*/ 5 h 8"/>
                <a:gd name="T24" fmla="*/ 0 w 8"/>
                <a:gd name="T25" fmla="*/ 7 h 8"/>
                <a:gd name="T26" fmla="*/ 1 w 8"/>
                <a:gd name="T27" fmla="*/ 8 h 8"/>
                <a:gd name="T28" fmla="*/ 2 w 8"/>
                <a:gd name="T29" fmla="*/ 7 h 8"/>
                <a:gd name="T30" fmla="*/ 3 w 8"/>
                <a:gd name="T31" fmla="*/ 6 h 8"/>
                <a:gd name="T32" fmla="*/ 4 w 8"/>
                <a:gd name="T33" fmla="*/ 5 h 8"/>
                <a:gd name="T34" fmla="*/ 4 w 8"/>
                <a:gd name="T35" fmla="*/ 4 h 8"/>
                <a:gd name="T36" fmla="*/ 5 w 8"/>
                <a:gd name="T37" fmla="*/ 5 h 8"/>
                <a:gd name="T38" fmla="*/ 6 w 8"/>
                <a:gd name="T39" fmla="*/ 6 h 8"/>
                <a:gd name="T40" fmla="*/ 7 w 8"/>
                <a:gd name="T41" fmla="*/ 7 h 8"/>
                <a:gd name="T42" fmla="*/ 8 w 8"/>
                <a:gd name="T43" fmla="*/ 6 h 8"/>
                <a:gd name="T44" fmla="*/ 7 w 8"/>
                <a:gd name="T45" fmla="*/ 4 h 8"/>
                <a:gd name="T46" fmla="*/ 7 w 8"/>
                <a:gd name="T47" fmla="*/ 1 h 8"/>
                <a:gd name="T48" fmla="*/ 6 w 8"/>
                <a:gd name="T49" fmla="*/ 5 h 8"/>
                <a:gd name="T50" fmla="*/ 5 w 8"/>
                <a:gd name="T51" fmla="*/ 4 h 8"/>
                <a:gd name="T52" fmla="*/ 5 w 8"/>
                <a:gd name="T53" fmla="*/ 4 h 8"/>
                <a:gd name="T54" fmla="*/ 6 w 8"/>
                <a:gd name="T55" fmla="*/ 3 h 8"/>
                <a:gd name="T56" fmla="*/ 6 w 8"/>
                <a:gd name="T57" fmla="*/ 4 h 8"/>
                <a:gd name="T58" fmla="*/ 6 w 8"/>
                <a:gd name="T5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" h="8">
                  <a:moveTo>
                    <a:pt x="7" y="1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5" y="2"/>
                    <a:pt x="4" y="3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7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3" y="6"/>
                    <a:pt x="3" y="6"/>
                  </a:cubicBezTo>
                  <a:cubicBezTo>
                    <a:pt x="3" y="6"/>
                    <a:pt x="3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7" y="7"/>
                  </a:cubicBezTo>
                  <a:cubicBezTo>
                    <a:pt x="7" y="7"/>
                    <a:pt x="7" y="6"/>
                    <a:pt x="8" y="6"/>
                  </a:cubicBezTo>
                  <a:cubicBezTo>
                    <a:pt x="8" y="5"/>
                    <a:pt x="8" y="4"/>
                    <a:pt x="7" y="4"/>
                  </a:cubicBezTo>
                  <a:cubicBezTo>
                    <a:pt x="7" y="3"/>
                    <a:pt x="8" y="1"/>
                    <a:pt x="7" y="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3"/>
                    <a:pt x="6" y="3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4"/>
                    <a:pt x="6" y="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32">
              <a:extLst>
                <a:ext uri="{FF2B5EF4-FFF2-40B4-BE49-F238E27FC236}">
                  <a16:creationId xmlns:a16="http://schemas.microsoft.com/office/drawing/2014/main" id="{17F7BAF8-406D-45A3-9944-21D954238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13" y="4743450"/>
              <a:ext cx="14288" cy="34925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1 h 5"/>
                <a:gd name="T4" fmla="*/ 0 w 2"/>
                <a:gd name="T5" fmla="*/ 4 h 5"/>
                <a:gd name="T6" fmla="*/ 1 w 2"/>
                <a:gd name="T7" fmla="*/ 5 h 5"/>
                <a:gd name="T8" fmla="*/ 2 w 2"/>
                <a:gd name="T9" fmla="*/ 4 h 5"/>
                <a:gd name="T10" fmla="*/ 2 w 2"/>
                <a:gd name="T11" fmla="*/ 1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4"/>
                    <a:pt x="2" y="4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33">
              <a:extLst>
                <a:ext uri="{FF2B5EF4-FFF2-40B4-BE49-F238E27FC236}">
                  <a16:creationId xmlns:a16="http://schemas.microsoft.com/office/drawing/2014/main" id="{D76FE73B-B0D8-4CDE-8CC6-5733ECD59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6300" y="3575050"/>
              <a:ext cx="2784475" cy="1266825"/>
            </a:xfrm>
            <a:custGeom>
              <a:avLst/>
              <a:gdLst>
                <a:gd name="T0" fmla="*/ 384 w 403"/>
                <a:gd name="T1" fmla="*/ 114 h 181"/>
                <a:gd name="T2" fmla="*/ 315 w 403"/>
                <a:gd name="T3" fmla="*/ 64 h 181"/>
                <a:gd name="T4" fmla="*/ 233 w 403"/>
                <a:gd name="T5" fmla="*/ 25 h 181"/>
                <a:gd name="T6" fmla="*/ 225 w 403"/>
                <a:gd name="T7" fmla="*/ 16 h 181"/>
                <a:gd name="T8" fmla="*/ 201 w 403"/>
                <a:gd name="T9" fmla="*/ 0 h 181"/>
                <a:gd name="T10" fmla="*/ 167 w 403"/>
                <a:gd name="T11" fmla="*/ 17 h 181"/>
                <a:gd name="T12" fmla="*/ 176 w 403"/>
                <a:gd name="T13" fmla="*/ 25 h 181"/>
                <a:gd name="T14" fmla="*/ 62 w 403"/>
                <a:gd name="T15" fmla="*/ 87 h 181"/>
                <a:gd name="T16" fmla="*/ 19 w 403"/>
                <a:gd name="T17" fmla="*/ 115 h 181"/>
                <a:gd name="T18" fmla="*/ 18 w 403"/>
                <a:gd name="T19" fmla="*/ 181 h 181"/>
                <a:gd name="T20" fmla="*/ 225 w 403"/>
                <a:gd name="T21" fmla="*/ 181 h 181"/>
                <a:gd name="T22" fmla="*/ 220 w 403"/>
                <a:gd name="T23" fmla="*/ 5 h 181"/>
                <a:gd name="T24" fmla="*/ 182 w 403"/>
                <a:gd name="T25" fmla="*/ 5 h 181"/>
                <a:gd name="T26" fmla="*/ 182 w 403"/>
                <a:gd name="T27" fmla="*/ 5 h 181"/>
                <a:gd name="T28" fmla="*/ 219 w 403"/>
                <a:gd name="T29" fmla="*/ 18 h 181"/>
                <a:gd name="T30" fmla="*/ 168 w 403"/>
                <a:gd name="T31" fmla="*/ 19 h 181"/>
                <a:gd name="T32" fmla="*/ 187 w 403"/>
                <a:gd name="T33" fmla="*/ 33 h 181"/>
                <a:gd name="T34" fmla="*/ 178 w 403"/>
                <a:gd name="T35" fmla="*/ 25 h 181"/>
                <a:gd name="T36" fmla="*/ 189 w 403"/>
                <a:gd name="T37" fmla="*/ 44 h 181"/>
                <a:gd name="T38" fmla="*/ 197 w 403"/>
                <a:gd name="T39" fmla="*/ 92 h 181"/>
                <a:gd name="T40" fmla="*/ 206 w 403"/>
                <a:gd name="T41" fmla="*/ 75 h 181"/>
                <a:gd name="T42" fmla="*/ 197 w 403"/>
                <a:gd name="T43" fmla="*/ 101 h 181"/>
                <a:gd name="T44" fmla="*/ 197 w 403"/>
                <a:gd name="T45" fmla="*/ 62 h 181"/>
                <a:gd name="T46" fmla="*/ 206 w 403"/>
                <a:gd name="T47" fmla="*/ 114 h 181"/>
                <a:gd name="T48" fmla="*/ 197 w 403"/>
                <a:gd name="T49" fmla="*/ 53 h 181"/>
                <a:gd name="T50" fmla="*/ 206 w 403"/>
                <a:gd name="T51" fmla="*/ 123 h 181"/>
                <a:gd name="T52" fmla="*/ 197 w 403"/>
                <a:gd name="T53" fmla="*/ 49 h 181"/>
                <a:gd name="T54" fmla="*/ 195 w 403"/>
                <a:gd name="T55" fmla="*/ 52 h 181"/>
                <a:gd name="T56" fmla="*/ 195 w 403"/>
                <a:gd name="T57" fmla="*/ 61 h 181"/>
                <a:gd name="T58" fmla="*/ 195 w 403"/>
                <a:gd name="T59" fmla="*/ 83 h 181"/>
                <a:gd name="T60" fmla="*/ 195 w 403"/>
                <a:gd name="T61" fmla="*/ 102 h 181"/>
                <a:gd name="T62" fmla="*/ 195 w 403"/>
                <a:gd name="T63" fmla="*/ 115 h 181"/>
                <a:gd name="T64" fmla="*/ 189 w 403"/>
                <a:gd name="T65" fmla="*/ 140 h 181"/>
                <a:gd name="T66" fmla="*/ 197 w 403"/>
                <a:gd name="T67" fmla="*/ 140 h 181"/>
                <a:gd name="T68" fmla="*/ 208 w 403"/>
                <a:gd name="T69" fmla="*/ 140 h 181"/>
                <a:gd name="T70" fmla="*/ 214 w 403"/>
                <a:gd name="T71" fmla="*/ 33 h 181"/>
                <a:gd name="T72" fmla="*/ 189 w 403"/>
                <a:gd name="T73" fmla="*/ 145 h 181"/>
                <a:gd name="T74" fmla="*/ 216 w 403"/>
                <a:gd name="T75" fmla="*/ 179 h 181"/>
                <a:gd name="T76" fmla="*/ 227 w 403"/>
                <a:gd name="T77" fmla="*/ 179 h 181"/>
                <a:gd name="T78" fmla="*/ 382 w 403"/>
                <a:gd name="T79" fmla="*/ 115 h 181"/>
                <a:gd name="T80" fmla="*/ 227 w 403"/>
                <a:gd name="T81" fmla="*/ 72 h 181"/>
                <a:gd name="T82" fmla="*/ 384 w 403"/>
                <a:gd name="T83" fmla="*/ 113 h 181"/>
                <a:gd name="T84" fmla="*/ 341 w 403"/>
                <a:gd name="T85" fmla="*/ 89 h 181"/>
                <a:gd name="T86" fmla="*/ 315 w 403"/>
                <a:gd name="T87" fmla="*/ 70 h 181"/>
                <a:gd name="T88" fmla="*/ 310 w 403"/>
                <a:gd name="T89" fmla="*/ 67 h 181"/>
                <a:gd name="T90" fmla="*/ 93 w 403"/>
                <a:gd name="T91" fmla="*/ 67 h 181"/>
                <a:gd name="T92" fmla="*/ 65 w 403"/>
                <a:gd name="T93" fmla="*/ 90 h 181"/>
                <a:gd name="T94" fmla="*/ 8 w 403"/>
                <a:gd name="T95" fmla="*/ 107 h 181"/>
                <a:gd name="T96" fmla="*/ 176 w 403"/>
                <a:gd name="T97" fmla="*/ 113 h 181"/>
                <a:gd name="T98" fmla="*/ 21 w 403"/>
                <a:gd name="T99" fmla="*/ 117 h 181"/>
                <a:gd name="T100" fmla="*/ 176 w 403"/>
                <a:gd name="T101" fmla="*/ 179 h 181"/>
                <a:gd name="T102" fmla="*/ 214 w 403"/>
                <a:gd name="T103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3" h="181">
                  <a:moveTo>
                    <a:pt x="384" y="179"/>
                  </a:moveTo>
                  <a:cubicBezTo>
                    <a:pt x="384" y="179"/>
                    <a:pt x="384" y="179"/>
                    <a:pt x="384" y="179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4"/>
                  </a:cubicBezTo>
                  <a:cubicBezTo>
                    <a:pt x="403" y="105"/>
                    <a:pt x="403" y="105"/>
                    <a:pt x="403" y="105"/>
                  </a:cubicBezTo>
                  <a:cubicBezTo>
                    <a:pt x="403" y="104"/>
                    <a:pt x="403" y="104"/>
                    <a:pt x="403" y="104"/>
                  </a:cubicBezTo>
                  <a:cubicBezTo>
                    <a:pt x="403" y="103"/>
                    <a:pt x="403" y="103"/>
                    <a:pt x="403" y="103"/>
                  </a:cubicBezTo>
                  <a:cubicBezTo>
                    <a:pt x="341" y="87"/>
                    <a:pt x="341" y="87"/>
                    <a:pt x="341" y="87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5" y="63"/>
                    <a:pt x="315" y="63"/>
                    <a:pt x="314" y="63"/>
                  </a:cubicBezTo>
                  <a:cubicBezTo>
                    <a:pt x="310" y="65"/>
                    <a:pt x="310" y="65"/>
                    <a:pt x="310" y="65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33" y="25"/>
                    <a:pt x="233" y="25"/>
                    <a:pt x="233" y="25"/>
                  </a:cubicBezTo>
                  <a:cubicBezTo>
                    <a:pt x="233" y="25"/>
                    <a:pt x="234" y="25"/>
                    <a:pt x="234" y="24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6"/>
                  </a:cubicBezTo>
                  <a:cubicBezTo>
                    <a:pt x="237" y="16"/>
                    <a:pt x="237" y="16"/>
                    <a:pt x="236" y="16"/>
                  </a:cubicBezTo>
                  <a:cubicBezTo>
                    <a:pt x="225" y="16"/>
                    <a:pt x="225" y="16"/>
                    <a:pt x="225" y="16"/>
                  </a:cubicBezTo>
                  <a:cubicBezTo>
                    <a:pt x="222" y="4"/>
                    <a:pt x="222" y="4"/>
                    <a:pt x="222" y="4"/>
                  </a:cubicBezTo>
                  <a:cubicBezTo>
                    <a:pt x="222" y="4"/>
                    <a:pt x="222" y="3"/>
                    <a:pt x="221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0" y="4"/>
                    <a:pt x="180" y="4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67" y="17"/>
                    <a:pt x="167" y="17"/>
                    <a:pt x="167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5" y="17"/>
                    <a:pt x="165" y="18"/>
                    <a:pt x="166" y="18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69" y="25"/>
                    <a:pt x="170" y="25"/>
                    <a:pt x="170" y="25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6" y="65"/>
                    <a:pt x="176" y="65"/>
                    <a:pt x="176" y="65"/>
                  </a:cubicBezTo>
                  <a:cubicBezTo>
                    <a:pt x="93" y="65"/>
                    <a:pt x="93" y="65"/>
                    <a:pt x="93" y="65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8" y="63"/>
                    <a:pt x="88" y="63"/>
                    <a:pt x="88" y="64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0" y="103"/>
                    <a:pt x="0" y="104"/>
                  </a:cubicBezTo>
                  <a:cubicBezTo>
                    <a:pt x="0" y="104"/>
                    <a:pt x="0" y="104"/>
                    <a:pt x="0" y="105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79"/>
                    <a:pt x="19" y="179"/>
                    <a:pt x="19" y="179"/>
                  </a:cubicBezTo>
                  <a:cubicBezTo>
                    <a:pt x="18" y="179"/>
                    <a:pt x="18" y="179"/>
                    <a:pt x="18" y="179"/>
                  </a:cubicBezTo>
                  <a:cubicBezTo>
                    <a:pt x="18" y="179"/>
                    <a:pt x="17" y="179"/>
                    <a:pt x="17" y="180"/>
                  </a:cubicBezTo>
                  <a:cubicBezTo>
                    <a:pt x="17" y="181"/>
                    <a:pt x="18" y="181"/>
                    <a:pt x="18" y="181"/>
                  </a:cubicBezTo>
                  <a:cubicBezTo>
                    <a:pt x="178" y="181"/>
                    <a:pt x="178" y="181"/>
                    <a:pt x="178" y="181"/>
                  </a:cubicBezTo>
                  <a:cubicBezTo>
                    <a:pt x="179" y="181"/>
                    <a:pt x="179" y="181"/>
                    <a:pt x="179" y="181"/>
                  </a:cubicBezTo>
                  <a:cubicBezTo>
                    <a:pt x="188" y="181"/>
                    <a:pt x="188" y="181"/>
                    <a:pt x="188" y="181"/>
                  </a:cubicBezTo>
                  <a:cubicBezTo>
                    <a:pt x="215" y="181"/>
                    <a:pt x="215" y="181"/>
                    <a:pt x="21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384" y="181"/>
                    <a:pt x="384" y="181"/>
                    <a:pt x="384" y="181"/>
                  </a:cubicBezTo>
                  <a:cubicBezTo>
                    <a:pt x="384" y="181"/>
                    <a:pt x="385" y="181"/>
                    <a:pt x="385" y="180"/>
                  </a:cubicBezTo>
                  <a:cubicBezTo>
                    <a:pt x="385" y="179"/>
                    <a:pt x="384" y="179"/>
                    <a:pt x="384" y="179"/>
                  </a:cubicBezTo>
                  <a:close/>
                  <a:moveTo>
                    <a:pt x="220" y="5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0" y="16"/>
                    <a:pt x="220" y="16"/>
                    <a:pt x="220" y="16"/>
                  </a:cubicBezTo>
                  <a:cubicBezTo>
                    <a:pt x="208" y="5"/>
                    <a:pt x="208" y="5"/>
                    <a:pt x="208" y="5"/>
                  </a:cubicBezTo>
                  <a:lnTo>
                    <a:pt x="220" y="5"/>
                  </a:lnTo>
                  <a:close/>
                  <a:moveTo>
                    <a:pt x="182" y="5"/>
                  </a:moveTo>
                  <a:cubicBezTo>
                    <a:pt x="196" y="5"/>
                    <a:pt x="196" y="5"/>
                    <a:pt x="196" y="5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0" y="16"/>
                    <a:pt x="180" y="16"/>
                    <a:pt x="180" y="16"/>
                  </a:cubicBezTo>
                  <a:lnTo>
                    <a:pt x="182" y="5"/>
                  </a:lnTo>
                  <a:close/>
                  <a:moveTo>
                    <a:pt x="168" y="19"/>
                  </a:move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5" y="19"/>
                    <a:pt x="185" y="18"/>
                  </a:cubicBezTo>
                  <a:cubicBezTo>
                    <a:pt x="202" y="2"/>
                    <a:pt x="202" y="2"/>
                    <a:pt x="202" y="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32" y="23"/>
                    <a:pt x="232" y="23"/>
                    <a:pt x="232" y="23"/>
                  </a:cubicBezTo>
                  <a:cubicBezTo>
                    <a:pt x="170" y="23"/>
                    <a:pt x="170" y="23"/>
                    <a:pt x="170" y="23"/>
                  </a:cubicBezTo>
                  <a:lnTo>
                    <a:pt x="168" y="19"/>
                  </a:lnTo>
                  <a:close/>
                  <a:moveTo>
                    <a:pt x="179" y="179"/>
                  </a:moveTo>
                  <a:cubicBezTo>
                    <a:pt x="179" y="179"/>
                    <a:pt x="179" y="179"/>
                    <a:pt x="178" y="179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33"/>
                    <a:pt x="178" y="33"/>
                    <a:pt x="178" y="33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179"/>
                    <a:pt x="187" y="179"/>
                    <a:pt x="187" y="179"/>
                  </a:cubicBezTo>
                  <a:lnTo>
                    <a:pt x="179" y="179"/>
                  </a:lnTo>
                  <a:close/>
                  <a:moveTo>
                    <a:pt x="225" y="31"/>
                  </a:moveTo>
                  <a:cubicBezTo>
                    <a:pt x="178" y="31"/>
                    <a:pt x="178" y="31"/>
                    <a:pt x="178" y="31"/>
                  </a:cubicBezTo>
                  <a:cubicBezTo>
                    <a:pt x="178" y="25"/>
                    <a:pt x="178" y="25"/>
                    <a:pt x="178" y="25"/>
                  </a:cubicBezTo>
                  <a:cubicBezTo>
                    <a:pt x="225" y="25"/>
                    <a:pt x="225" y="25"/>
                    <a:pt x="225" y="25"/>
                  </a:cubicBezTo>
                  <a:lnTo>
                    <a:pt x="225" y="31"/>
                  </a:lnTo>
                  <a:close/>
                  <a:moveTo>
                    <a:pt x="214" y="47"/>
                  </a:moveTo>
                  <a:cubicBezTo>
                    <a:pt x="189" y="47"/>
                    <a:pt x="189" y="47"/>
                    <a:pt x="189" y="47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214" y="44"/>
                    <a:pt x="214" y="44"/>
                    <a:pt x="214" y="44"/>
                  </a:cubicBezTo>
                  <a:lnTo>
                    <a:pt x="214" y="47"/>
                  </a:lnTo>
                  <a:close/>
                  <a:moveTo>
                    <a:pt x="206" y="84"/>
                  </a:moveTo>
                  <a:cubicBezTo>
                    <a:pt x="206" y="92"/>
                    <a:pt x="206" y="92"/>
                    <a:pt x="206" y="92"/>
                  </a:cubicBezTo>
                  <a:cubicBezTo>
                    <a:pt x="197" y="92"/>
                    <a:pt x="197" y="92"/>
                    <a:pt x="197" y="92"/>
                  </a:cubicBezTo>
                  <a:cubicBezTo>
                    <a:pt x="197" y="84"/>
                    <a:pt x="197" y="84"/>
                    <a:pt x="197" y="84"/>
                  </a:cubicBezTo>
                  <a:lnTo>
                    <a:pt x="206" y="84"/>
                  </a:lnTo>
                  <a:close/>
                  <a:moveTo>
                    <a:pt x="197" y="82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82"/>
                    <a:pt x="206" y="82"/>
                    <a:pt x="206" y="82"/>
                  </a:cubicBezTo>
                  <a:lnTo>
                    <a:pt x="197" y="82"/>
                  </a:lnTo>
                  <a:close/>
                  <a:moveTo>
                    <a:pt x="206" y="94"/>
                  </a:moveTo>
                  <a:cubicBezTo>
                    <a:pt x="206" y="101"/>
                    <a:pt x="206" y="101"/>
                    <a:pt x="206" y="101"/>
                  </a:cubicBezTo>
                  <a:cubicBezTo>
                    <a:pt x="197" y="101"/>
                    <a:pt x="197" y="101"/>
                    <a:pt x="197" y="101"/>
                  </a:cubicBezTo>
                  <a:cubicBezTo>
                    <a:pt x="197" y="94"/>
                    <a:pt x="197" y="94"/>
                    <a:pt x="197" y="94"/>
                  </a:cubicBezTo>
                  <a:lnTo>
                    <a:pt x="206" y="94"/>
                  </a:lnTo>
                  <a:close/>
                  <a:moveTo>
                    <a:pt x="206" y="73"/>
                  </a:moveTo>
                  <a:cubicBezTo>
                    <a:pt x="197" y="73"/>
                    <a:pt x="197" y="73"/>
                    <a:pt x="197" y="73"/>
                  </a:cubicBezTo>
                  <a:cubicBezTo>
                    <a:pt x="197" y="62"/>
                    <a:pt x="197" y="62"/>
                    <a:pt x="197" y="62"/>
                  </a:cubicBezTo>
                  <a:cubicBezTo>
                    <a:pt x="206" y="62"/>
                    <a:pt x="206" y="62"/>
                    <a:pt x="206" y="62"/>
                  </a:cubicBezTo>
                  <a:lnTo>
                    <a:pt x="206" y="73"/>
                  </a:lnTo>
                  <a:close/>
                  <a:moveTo>
                    <a:pt x="197" y="103"/>
                  </a:moveTo>
                  <a:cubicBezTo>
                    <a:pt x="206" y="103"/>
                    <a:pt x="206" y="103"/>
                    <a:pt x="206" y="103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3"/>
                  </a:lnTo>
                  <a:close/>
                  <a:moveTo>
                    <a:pt x="206" y="60"/>
                  </a:moveTo>
                  <a:cubicBezTo>
                    <a:pt x="197" y="60"/>
                    <a:pt x="197" y="60"/>
                    <a:pt x="197" y="60"/>
                  </a:cubicBezTo>
                  <a:cubicBezTo>
                    <a:pt x="197" y="53"/>
                    <a:pt x="197" y="53"/>
                    <a:pt x="197" y="53"/>
                  </a:cubicBezTo>
                  <a:cubicBezTo>
                    <a:pt x="206" y="53"/>
                    <a:pt x="206" y="53"/>
                    <a:pt x="206" y="53"/>
                  </a:cubicBezTo>
                  <a:lnTo>
                    <a:pt x="206" y="60"/>
                  </a:lnTo>
                  <a:close/>
                  <a:moveTo>
                    <a:pt x="197" y="116"/>
                  </a:moveTo>
                  <a:cubicBezTo>
                    <a:pt x="206" y="116"/>
                    <a:pt x="206" y="116"/>
                    <a:pt x="206" y="116"/>
                  </a:cubicBezTo>
                  <a:cubicBezTo>
                    <a:pt x="206" y="123"/>
                    <a:pt x="206" y="123"/>
                    <a:pt x="206" y="123"/>
                  </a:cubicBezTo>
                  <a:cubicBezTo>
                    <a:pt x="197" y="123"/>
                    <a:pt x="197" y="123"/>
                    <a:pt x="197" y="123"/>
                  </a:cubicBezTo>
                  <a:lnTo>
                    <a:pt x="197" y="116"/>
                  </a:lnTo>
                  <a:close/>
                  <a:moveTo>
                    <a:pt x="206" y="51"/>
                  </a:moveTo>
                  <a:cubicBezTo>
                    <a:pt x="197" y="51"/>
                    <a:pt x="197" y="51"/>
                    <a:pt x="197" y="51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206" y="49"/>
                    <a:pt x="206" y="49"/>
                    <a:pt x="206" y="49"/>
                  </a:cubicBezTo>
                  <a:lnTo>
                    <a:pt x="206" y="51"/>
                  </a:lnTo>
                  <a:close/>
                  <a:moveTo>
                    <a:pt x="189" y="49"/>
                  </a:moveTo>
                  <a:cubicBezTo>
                    <a:pt x="195" y="49"/>
                    <a:pt x="195" y="49"/>
                    <a:pt x="195" y="49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4"/>
                    <a:pt x="195" y="94"/>
                    <a:pt x="195" y="94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3"/>
                    <a:pt x="195" y="103"/>
                    <a:pt x="195" y="103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89" y="140"/>
                    <a:pt x="189" y="140"/>
                    <a:pt x="189" y="140"/>
                  </a:cubicBezTo>
                  <a:lnTo>
                    <a:pt x="189" y="49"/>
                  </a:lnTo>
                  <a:close/>
                  <a:moveTo>
                    <a:pt x="197" y="125"/>
                  </a:moveTo>
                  <a:cubicBezTo>
                    <a:pt x="206" y="125"/>
                    <a:pt x="206" y="125"/>
                    <a:pt x="206" y="125"/>
                  </a:cubicBezTo>
                  <a:cubicBezTo>
                    <a:pt x="206" y="140"/>
                    <a:pt x="206" y="140"/>
                    <a:pt x="206" y="140"/>
                  </a:cubicBezTo>
                  <a:cubicBezTo>
                    <a:pt x="197" y="140"/>
                    <a:pt x="197" y="140"/>
                    <a:pt x="197" y="140"/>
                  </a:cubicBezTo>
                  <a:lnTo>
                    <a:pt x="197" y="125"/>
                  </a:lnTo>
                  <a:close/>
                  <a:moveTo>
                    <a:pt x="208" y="49"/>
                  </a:moveTo>
                  <a:cubicBezTo>
                    <a:pt x="214" y="49"/>
                    <a:pt x="214" y="49"/>
                    <a:pt x="214" y="49"/>
                  </a:cubicBezTo>
                  <a:cubicBezTo>
                    <a:pt x="214" y="140"/>
                    <a:pt x="214" y="140"/>
                    <a:pt x="214" y="140"/>
                  </a:cubicBezTo>
                  <a:cubicBezTo>
                    <a:pt x="208" y="140"/>
                    <a:pt x="208" y="140"/>
                    <a:pt x="208" y="140"/>
                  </a:cubicBezTo>
                  <a:lnTo>
                    <a:pt x="208" y="49"/>
                  </a:lnTo>
                  <a:close/>
                  <a:moveTo>
                    <a:pt x="214" y="42"/>
                  </a:moveTo>
                  <a:cubicBezTo>
                    <a:pt x="189" y="42"/>
                    <a:pt x="189" y="42"/>
                    <a:pt x="189" y="42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214" y="33"/>
                    <a:pt x="214" y="33"/>
                    <a:pt x="214" y="33"/>
                  </a:cubicBezTo>
                  <a:lnTo>
                    <a:pt x="214" y="42"/>
                  </a:lnTo>
                  <a:close/>
                  <a:moveTo>
                    <a:pt x="189" y="142"/>
                  </a:moveTo>
                  <a:cubicBezTo>
                    <a:pt x="214" y="142"/>
                    <a:pt x="214" y="142"/>
                    <a:pt x="214" y="142"/>
                  </a:cubicBezTo>
                  <a:cubicBezTo>
                    <a:pt x="214" y="145"/>
                    <a:pt x="214" y="145"/>
                    <a:pt x="214" y="145"/>
                  </a:cubicBezTo>
                  <a:cubicBezTo>
                    <a:pt x="189" y="145"/>
                    <a:pt x="189" y="145"/>
                    <a:pt x="189" y="145"/>
                  </a:cubicBezTo>
                  <a:lnTo>
                    <a:pt x="189" y="142"/>
                  </a:lnTo>
                  <a:close/>
                  <a:moveTo>
                    <a:pt x="216" y="33"/>
                  </a:moveTo>
                  <a:cubicBezTo>
                    <a:pt x="225" y="33"/>
                    <a:pt x="225" y="33"/>
                    <a:pt x="225" y="33"/>
                  </a:cubicBezTo>
                  <a:cubicBezTo>
                    <a:pt x="225" y="179"/>
                    <a:pt x="225" y="179"/>
                    <a:pt x="225" y="179"/>
                  </a:cubicBezTo>
                  <a:cubicBezTo>
                    <a:pt x="216" y="179"/>
                    <a:pt x="216" y="179"/>
                    <a:pt x="216" y="179"/>
                  </a:cubicBezTo>
                  <a:lnTo>
                    <a:pt x="216" y="33"/>
                  </a:lnTo>
                  <a:close/>
                  <a:moveTo>
                    <a:pt x="227" y="119"/>
                  </a:moveTo>
                  <a:cubicBezTo>
                    <a:pt x="382" y="119"/>
                    <a:pt x="382" y="119"/>
                    <a:pt x="382" y="119"/>
                  </a:cubicBezTo>
                  <a:cubicBezTo>
                    <a:pt x="382" y="179"/>
                    <a:pt x="382" y="179"/>
                    <a:pt x="382" y="179"/>
                  </a:cubicBezTo>
                  <a:cubicBezTo>
                    <a:pt x="227" y="179"/>
                    <a:pt x="227" y="179"/>
                    <a:pt x="227" y="179"/>
                  </a:cubicBezTo>
                  <a:lnTo>
                    <a:pt x="227" y="119"/>
                  </a:lnTo>
                  <a:close/>
                  <a:moveTo>
                    <a:pt x="382" y="117"/>
                  </a:moveTo>
                  <a:cubicBezTo>
                    <a:pt x="227" y="117"/>
                    <a:pt x="227" y="117"/>
                    <a:pt x="227" y="117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382" y="115"/>
                    <a:pt x="382" y="115"/>
                    <a:pt x="382" y="115"/>
                  </a:cubicBezTo>
                  <a:lnTo>
                    <a:pt x="382" y="117"/>
                  </a:lnTo>
                  <a:close/>
                  <a:moveTo>
                    <a:pt x="384" y="113"/>
                  </a:moveTo>
                  <a:cubicBezTo>
                    <a:pt x="227" y="113"/>
                    <a:pt x="227" y="113"/>
                    <a:pt x="227" y="113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314" y="72"/>
                    <a:pt x="314" y="72"/>
                    <a:pt x="314" y="72"/>
                  </a:cubicBezTo>
                  <a:cubicBezTo>
                    <a:pt x="336" y="92"/>
                    <a:pt x="336" y="92"/>
                    <a:pt x="336" y="92"/>
                  </a:cubicBezTo>
                  <a:cubicBezTo>
                    <a:pt x="337" y="92"/>
                    <a:pt x="337" y="92"/>
                    <a:pt x="337" y="92"/>
                  </a:cubicBezTo>
                  <a:cubicBezTo>
                    <a:pt x="394" y="107"/>
                    <a:pt x="394" y="107"/>
                    <a:pt x="394" y="107"/>
                  </a:cubicBezTo>
                  <a:lnTo>
                    <a:pt x="384" y="113"/>
                  </a:lnTo>
                  <a:close/>
                  <a:moveTo>
                    <a:pt x="310" y="67"/>
                  </a:moveTo>
                  <a:cubicBezTo>
                    <a:pt x="310" y="67"/>
                    <a:pt x="310" y="67"/>
                    <a:pt x="310" y="67"/>
                  </a:cubicBezTo>
                  <a:cubicBezTo>
                    <a:pt x="314" y="66"/>
                    <a:pt x="314" y="66"/>
                    <a:pt x="314" y="66"/>
                  </a:cubicBezTo>
                  <a:cubicBezTo>
                    <a:pt x="340" y="89"/>
                    <a:pt x="340" y="89"/>
                    <a:pt x="340" y="89"/>
                  </a:cubicBezTo>
                  <a:cubicBezTo>
                    <a:pt x="340" y="89"/>
                    <a:pt x="340" y="89"/>
                    <a:pt x="341" y="89"/>
                  </a:cubicBezTo>
                  <a:cubicBezTo>
                    <a:pt x="400" y="104"/>
                    <a:pt x="400" y="104"/>
                    <a:pt x="400" y="104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38" y="90"/>
                    <a:pt x="338" y="90"/>
                    <a:pt x="338" y="90"/>
                  </a:cubicBezTo>
                  <a:cubicBezTo>
                    <a:pt x="315" y="70"/>
                    <a:pt x="315" y="70"/>
                    <a:pt x="315" y="70"/>
                  </a:cubicBezTo>
                  <a:cubicBezTo>
                    <a:pt x="315" y="70"/>
                    <a:pt x="315" y="70"/>
                    <a:pt x="314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67"/>
                    <a:pt x="227" y="67"/>
                    <a:pt x="227" y="67"/>
                  </a:cubicBezTo>
                  <a:lnTo>
                    <a:pt x="310" y="67"/>
                  </a:lnTo>
                  <a:close/>
                  <a:moveTo>
                    <a:pt x="62" y="89"/>
                  </a:moveTo>
                  <a:cubicBezTo>
                    <a:pt x="63" y="89"/>
                    <a:pt x="63" y="89"/>
                    <a:pt x="63" y="89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176" y="67"/>
                    <a:pt x="176" y="67"/>
                    <a:pt x="176" y="67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3" y="104"/>
                    <a:pt x="3" y="104"/>
                    <a:pt x="3" y="104"/>
                  </a:cubicBezTo>
                  <a:lnTo>
                    <a:pt x="62" y="89"/>
                  </a:lnTo>
                  <a:close/>
                  <a:moveTo>
                    <a:pt x="8" y="107"/>
                  </a:moveTo>
                  <a:cubicBezTo>
                    <a:pt x="66" y="92"/>
                    <a:pt x="66" y="92"/>
                    <a:pt x="66" y="92"/>
                  </a:cubicBezTo>
                  <a:cubicBezTo>
                    <a:pt x="66" y="92"/>
                    <a:pt x="66" y="92"/>
                    <a:pt x="66" y="9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9" y="113"/>
                    <a:pt x="19" y="113"/>
                    <a:pt x="19" y="113"/>
                  </a:cubicBezTo>
                  <a:lnTo>
                    <a:pt x="8" y="107"/>
                  </a:lnTo>
                  <a:close/>
                  <a:moveTo>
                    <a:pt x="176" y="115"/>
                  </a:moveTo>
                  <a:cubicBezTo>
                    <a:pt x="176" y="117"/>
                    <a:pt x="176" y="117"/>
                    <a:pt x="176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1" y="115"/>
                    <a:pt x="21" y="115"/>
                    <a:pt x="21" y="115"/>
                  </a:cubicBezTo>
                  <a:lnTo>
                    <a:pt x="176" y="115"/>
                  </a:lnTo>
                  <a:close/>
                  <a:moveTo>
                    <a:pt x="21" y="119"/>
                  </a:moveTo>
                  <a:cubicBezTo>
                    <a:pt x="176" y="119"/>
                    <a:pt x="176" y="119"/>
                    <a:pt x="176" y="119"/>
                  </a:cubicBezTo>
                  <a:cubicBezTo>
                    <a:pt x="176" y="179"/>
                    <a:pt x="176" y="179"/>
                    <a:pt x="176" y="179"/>
                  </a:cubicBezTo>
                  <a:cubicBezTo>
                    <a:pt x="21" y="179"/>
                    <a:pt x="21" y="179"/>
                    <a:pt x="21" y="179"/>
                  </a:cubicBezTo>
                  <a:lnTo>
                    <a:pt x="21" y="119"/>
                  </a:lnTo>
                  <a:close/>
                  <a:moveTo>
                    <a:pt x="189" y="179"/>
                  </a:moveTo>
                  <a:cubicBezTo>
                    <a:pt x="189" y="147"/>
                    <a:pt x="189" y="147"/>
                    <a:pt x="189" y="147"/>
                  </a:cubicBezTo>
                  <a:cubicBezTo>
                    <a:pt x="214" y="147"/>
                    <a:pt x="214" y="147"/>
                    <a:pt x="214" y="147"/>
                  </a:cubicBezTo>
                  <a:cubicBezTo>
                    <a:pt x="214" y="179"/>
                    <a:pt x="214" y="179"/>
                    <a:pt x="214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34">
              <a:extLst>
                <a:ext uri="{FF2B5EF4-FFF2-40B4-BE49-F238E27FC236}">
                  <a16:creationId xmlns:a16="http://schemas.microsoft.com/office/drawing/2014/main" id="{82C8F238-9DED-47FE-84B2-7E13500152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3622675"/>
              <a:ext cx="96838" cy="92075"/>
            </a:xfrm>
            <a:custGeom>
              <a:avLst/>
              <a:gdLst>
                <a:gd name="T0" fmla="*/ 39 w 61"/>
                <a:gd name="T1" fmla="*/ 22 h 58"/>
                <a:gd name="T2" fmla="*/ 30 w 61"/>
                <a:gd name="T3" fmla="*/ 0 h 58"/>
                <a:gd name="T4" fmla="*/ 22 w 61"/>
                <a:gd name="T5" fmla="*/ 22 h 58"/>
                <a:gd name="T6" fmla="*/ 0 w 61"/>
                <a:gd name="T7" fmla="*/ 22 h 58"/>
                <a:gd name="T8" fmla="*/ 17 w 61"/>
                <a:gd name="T9" fmla="*/ 36 h 58"/>
                <a:gd name="T10" fmla="*/ 13 w 61"/>
                <a:gd name="T11" fmla="*/ 58 h 58"/>
                <a:gd name="T12" fmla="*/ 30 w 61"/>
                <a:gd name="T13" fmla="*/ 44 h 58"/>
                <a:gd name="T14" fmla="*/ 48 w 61"/>
                <a:gd name="T15" fmla="*/ 58 h 58"/>
                <a:gd name="T16" fmla="*/ 43 w 61"/>
                <a:gd name="T17" fmla="*/ 36 h 58"/>
                <a:gd name="T18" fmla="*/ 61 w 61"/>
                <a:gd name="T19" fmla="*/ 22 h 58"/>
                <a:gd name="T20" fmla="*/ 39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39" y="22"/>
                  </a:moveTo>
                  <a:lnTo>
                    <a:pt x="30" y="0"/>
                  </a:lnTo>
                  <a:lnTo>
                    <a:pt x="22" y="22"/>
                  </a:lnTo>
                  <a:lnTo>
                    <a:pt x="0" y="22"/>
                  </a:lnTo>
                  <a:lnTo>
                    <a:pt x="17" y="36"/>
                  </a:lnTo>
                  <a:lnTo>
                    <a:pt x="13" y="58"/>
                  </a:lnTo>
                  <a:lnTo>
                    <a:pt x="30" y="44"/>
                  </a:lnTo>
                  <a:lnTo>
                    <a:pt x="48" y="58"/>
                  </a:lnTo>
                  <a:lnTo>
                    <a:pt x="43" y="36"/>
                  </a:lnTo>
                  <a:lnTo>
                    <a:pt x="61" y="22"/>
                  </a:lnTo>
                  <a:lnTo>
                    <a:pt x="39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35">
              <a:extLst>
                <a:ext uri="{FF2B5EF4-FFF2-40B4-BE49-F238E27FC236}">
                  <a16:creationId xmlns:a16="http://schemas.microsoft.com/office/drawing/2014/main" id="{313DB6CD-53BD-4467-BAC2-9574B2911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4630738"/>
              <a:ext cx="14288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36">
              <a:extLst>
                <a:ext uri="{FF2B5EF4-FFF2-40B4-BE49-F238E27FC236}">
                  <a16:creationId xmlns:a16="http://schemas.microsoft.com/office/drawing/2014/main" id="{ED810CEC-F018-4C0B-9810-1E73F235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0288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37">
              <a:extLst>
                <a:ext uri="{FF2B5EF4-FFF2-40B4-BE49-F238E27FC236}">
                  <a16:creationId xmlns:a16="http://schemas.microsoft.com/office/drawing/2014/main" id="{1AB2A739-793D-485B-BE23-3F533BC9D9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9013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1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38">
              <a:extLst>
                <a:ext uri="{FF2B5EF4-FFF2-40B4-BE49-F238E27FC236}">
                  <a16:creationId xmlns:a16="http://schemas.microsoft.com/office/drawing/2014/main" id="{3A8A59DA-0F25-4124-AC8C-5E1AD48093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40438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2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39">
              <a:extLst>
                <a:ext uri="{FF2B5EF4-FFF2-40B4-BE49-F238E27FC236}">
                  <a16:creationId xmlns:a16="http://schemas.microsoft.com/office/drawing/2014/main" id="{56CE7D27-7F5A-427A-9AF3-48B3C3F434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2350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1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40">
              <a:extLst>
                <a:ext uri="{FF2B5EF4-FFF2-40B4-BE49-F238E27FC236}">
                  <a16:creationId xmlns:a16="http://schemas.microsoft.com/office/drawing/2014/main" id="{84049F3B-2E1E-4862-A97F-83EB7820A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41">
              <a:extLst>
                <a:ext uri="{FF2B5EF4-FFF2-40B4-BE49-F238E27FC236}">
                  <a16:creationId xmlns:a16="http://schemas.microsoft.com/office/drawing/2014/main" id="{A06C720D-649A-4CAC-B9E9-49B17D108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42">
              <a:extLst>
                <a:ext uri="{FF2B5EF4-FFF2-40B4-BE49-F238E27FC236}">
                  <a16:creationId xmlns:a16="http://schemas.microsoft.com/office/drawing/2014/main" id="{40F7C9B7-244D-476B-99C3-FD9BB4B8A7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43">
              <a:extLst>
                <a:ext uri="{FF2B5EF4-FFF2-40B4-BE49-F238E27FC236}">
                  <a16:creationId xmlns:a16="http://schemas.microsoft.com/office/drawing/2014/main" id="{A8552E29-45C6-4A79-971A-2EB63CF5C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44">
              <a:extLst>
                <a:ext uri="{FF2B5EF4-FFF2-40B4-BE49-F238E27FC236}">
                  <a16:creationId xmlns:a16="http://schemas.microsoft.com/office/drawing/2014/main" id="{57B4B2F7-6F83-4365-83EA-5FEDEF6366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45">
              <a:extLst>
                <a:ext uri="{FF2B5EF4-FFF2-40B4-BE49-F238E27FC236}">
                  <a16:creationId xmlns:a16="http://schemas.microsoft.com/office/drawing/2014/main" id="{3CD431FE-DB73-4156-9312-DE937190A5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46">
              <a:extLst>
                <a:ext uri="{FF2B5EF4-FFF2-40B4-BE49-F238E27FC236}">
                  <a16:creationId xmlns:a16="http://schemas.microsoft.com/office/drawing/2014/main" id="{E1548B52-C122-4A0E-898A-EC0047BD9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47">
              <a:extLst>
                <a:ext uri="{FF2B5EF4-FFF2-40B4-BE49-F238E27FC236}">
                  <a16:creationId xmlns:a16="http://schemas.microsoft.com/office/drawing/2014/main" id="{4A6B2D17-A08F-43CA-9112-D9A9ACF814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48">
              <a:extLst>
                <a:ext uri="{FF2B5EF4-FFF2-40B4-BE49-F238E27FC236}">
                  <a16:creationId xmlns:a16="http://schemas.microsoft.com/office/drawing/2014/main" id="{9A6AC67A-8CB8-447D-B4F0-EA360434AC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49">
              <a:extLst>
                <a:ext uri="{FF2B5EF4-FFF2-40B4-BE49-F238E27FC236}">
                  <a16:creationId xmlns:a16="http://schemas.microsoft.com/office/drawing/2014/main" id="{82D32F8D-4565-4424-8477-91840B2CC9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50">
              <a:extLst>
                <a:ext uri="{FF2B5EF4-FFF2-40B4-BE49-F238E27FC236}">
                  <a16:creationId xmlns:a16="http://schemas.microsoft.com/office/drawing/2014/main" id="{E6613F31-341A-48D5-81E4-01F51CA90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51">
              <a:extLst>
                <a:ext uri="{FF2B5EF4-FFF2-40B4-BE49-F238E27FC236}">
                  <a16:creationId xmlns:a16="http://schemas.microsoft.com/office/drawing/2014/main" id="{BD5A78C7-BF98-4AFD-A82B-761B1E2F2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52">
              <a:extLst>
                <a:ext uri="{FF2B5EF4-FFF2-40B4-BE49-F238E27FC236}">
                  <a16:creationId xmlns:a16="http://schemas.microsoft.com/office/drawing/2014/main" id="{4F06DC2F-7F32-4027-B966-3152485BB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53">
              <a:extLst>
                <a:ext uri="{FF2B5EF4-FFF2-40B4-BE49-F238E27FC236}">
                  <a16:creationId xmlns:a16="http://schemas.microsoft.com/office/drawing/2014/main" id="{167D37AA-C734-4DF5-8386-3FDE1B248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54">
              <a:extLst>
                <a:ext uri="{FF2B5EF4-FFF2-40B4-BE49-F238E27FC236}">
                  <a16:creationId xmlns:a16="http://schemas.microsoft.com/office/drawing/2014/main" id="{E40345C0-94B5-431A-9A1A-B064FC838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55">
              <a:extLst>
                <a:ext uri="{FF2B5EF4-FFF2-40B4-BE49-F238E27FC236}">
                  <a16:creationId xmlns:a16="http://schemas.microsoft.com/office/drawing/2014/main" id="{08E01F0E-FF0A-4966-9E36-3E1FBCC3E1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56">
              <a:extLst>
                <a:ext uri="{FF2B5EF4-FFF2-40B4-BE49-F238E27FC236}">
                  <a16:creationId xmlns:a16="http://schemas.microsoft.com/office/drawing/2014/main" id="{CAE41AF7-2565-42A1-864D-BB6D61D65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57">
              <a:extLst>
                <a:ext uri="{FF2B5EF4-FFF2-40B4-BE49-F238E27FC236}">
                  <a16:creationId xmlns:a16="http://schemas.microsoft.com/office/drawing/2014/main" id="{18FA28F1-675B-464D-9BA7-CCAD1971B6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58">
              <a:extLst>
                <a:ext uri="{FF2B5EF4-FFF2-40B4-BE49-F238E27FC236}">
                  <a16:creationId xmlns:a16="http://schemas.microsoft.com/office/drawing/2014/main" id="{24496CCA-DE07-4B9F-9E29-0E1757CFC9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59">
              <a:extLst>
                <a:ext uri="{FF2B5EF4-FFF2-40B4-BE49-F238E27FC236}">
                  <a16:creationId xmlns:a16="http://schemas.microsoft.com/office/drawing/2014/main" id="{E752C36D-131D-4E14-8B50-AFD81625B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60">
              <a:extLst>
                <a:ext uri="{FF2B5EF4-FFF2-40B4-BE49-F238E27FC236}">
                  <a16:creationId xmlns:a16="http://schemas.microsoft.com/office/drawing/2014/main" id="{DB1428D3-77FD-4393-9766-D4275B4C67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61">
              <a:extLst>
                <a:ext uri="{FF2B5EF4-FFF2-40B4-BE49-F238E27FC236}">
                  <a16:creationId xmlns:a16="http://schemas.microsoft.com/office/drawing/2014/main" id="{D3A888D8-006D-420A-A0A0-8F79CD6AC9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435475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62">
              <a:extLst>
                <a:ext uri="{FF2B5EF4-FFF2-40B4-BE49-F238E27FC236}">
                  <a16:creationId xmlns:a16="http://schemas.microsoft.com/office/drawing/2014/main" id="{311FC0C3-1726-4467-A242-20CD43055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63">
              <a:extLst>
                <a:ext uri="{FF2B5EF4-FFF2-40B4-BE49-F238E27FC236}">
                  <a16:creationId xmlns:a16="http://schemas.microsoft.com/office/drawing/2014/main" id="{CE0DA6B1-EA8B-4C11-AAEF-5BB8CAE8CD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64">
              <a:extLst>
                <a:ext uri="{FF2B5EF4-FFF2-40B4-BE49-F238E27FC236}">
                  <a16:creationId xmlns:a16="http://schemas.microsoft.com/office/drawing/2014/main" id="{608896A8-1F35-452E-B5C8-ECF55E9BA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65">
              <a:extLst>
                <a:ext uri="{FF2B5EF4-FFF2-40B4-BE49-F238E27FC236}">
                  <a16:creationId xmlns:a16="http://schemas.microsoft.com/office/drawing/2014/main" id="{E65A469B-D1E6-42AB-94BD-769F710B60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66">
              <a:extLst>
                <a:ext uri="{FF2B5EF4-FFF2-40B4-BE49-F238E27FC236}">
                  <a16:creationId xmlns:a16="http://schemas.microsoft.com/office/drawing/2014/main" id="{B1EBCD36-D658-412E-B290-E693A4636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67">
              <a:extLst>
                <a:ext uri="{FF2B5EF4-FFF2-40B4-BE49-F238E27FC236}">
                  <a16:creationId xmlns:a16="http://schemas.microsoft.com/office/drawing/2014/main" id="{F5CD7711-BD07-46F4-9D29-2F14BD0AF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68">
              <a:extLst>
                <a:ext uri="{FF2B5EF4-FFF2-40B4-BE49-F238E27FC236}">
                  <a16:creationId xmlns:a16="http://schemas.microsoft.com/office/drawing/2014/main" id="{BBA8388C-2FCA-4FF6-B601-DEE58F036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69">
              <a:extLst>
                <a:ext uri="{FF2B5EF4-FFF2-40B4-BE49-F238E27FC236}">
                  <a16:creationId xmlns:a16="http://schemas.microsoft.com/office/drawing/2014/main" id="{C3EA6332-C892-42B1-B651-96DF9ACD28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70">
              <a:extLst>
                <a:ext uri="{FF2B5EF4-FFF2-40B4-BE49-F238E27FC236}">
                  <a16:creationId xmlns:a16="http://schemas.microsoft.com/office/drawing/2014/main" id="{205D020F-2EB1-42EF-AD8E-823AC956D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71">
              <a:extLst>
                <a:ext uri="{FF2B5EF4-FFF2-40B4-BE49-F238E27FC236}">
                  <a16:creationId xmlns:a16="http://schemas.microsoft.com/office/drawing/2014/main" id="{C1F30E08-C5AB-43CF-84FA-B7909BC541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603750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272">
              <a:extLst>
                <a:ext uri="{FF2B5EF4-FFF2-40B4-BE49-F238E27FC236}">
                  <a16:creationId xmlns:a16="http://schemas.microsoft.com/office/drawing/2014/main" id="{4F8ABF3F-7AF3-4074-AC21-A553FAD39C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73">
              <a:extLst>
                <a:ext uri="{FF2B5EF4-FFF2-40B4-BE49-F238E27FC236}">
                  <a16:creationId xmlns:a16="http://schemas.microsoft.com/office/drawing/2014/main" id="{ECF0BCAD-221B-45FE-AAB8-0C0DE0359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74">
              <a:extLst>
                <a:ext uri="{FF2B5EF4-FFF2-40B4-BE49-F238E27FC236}">
                  <a16:creationId xmlns:a16="http://schemas.microsoft.com/office/drawing/2014/main" id="{62F18E42-CA71-42AE-9A6A-19F199C1AE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75">
              <a:extLst>
                <a:ext uri="{FF2B5EF4-FFF2-40B4-BE49-F238E27FC236}">
                  <a16:creationId xmlns:a16="http://schemas.microsoft.com/office/drawing/2014/main" id="{7C55A56C-A68B-440F-B856-F4FF50B73C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76">
              <a:extLst>
                <a:ext uri="{FF2B5EF4-FFF2-40B4-BE49-F238E27FC236}">
                  <a16:creationId xmlns:a16="http://schemas.microsoft.com/office/drawing/2014/main" id="{C7D61C23-D820-42D4-9F7D-52FF32F4E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77">
              <a:extLst>
                <a:ext uri="{FF2B5EF4-FFF2-40B4-BE49-F238E27FC236}">
                  <a16:creationId xmlns:a16="http://schemas.microsoft.com/office/drawing/2014/main" id="{6BAE79E9-470A-45B7-A483-EC78A9DD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278">
              <a:extLst>
                <a:ext uri="{FF2B5EF4-FFF2-40B4-BE49-F238E27FC236}">
                  <a16:creationId xmlns:a16="http://schemas.microsoft.com/office/drawing/2014/main" id="{340C4CF3-B05A-4CDD-91FD-40BDEEDF8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279">
              <a:extLst>
                <a:ext uri="{FF2B5EF4-FFF2-40B4-BE49-F238E27FC236}">
                  <a16:creationId xmlns:a16="http://schemas.microsoft.com/office/drawing/2014/main" id="{6A5549BC-60CE-4B5E-8D9A-6569A9584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280">
              <a:extLst>
                <a:ext uri="{FF2B5EF4-FFF2-40B4-BE49-F238E27FC236}">
                  <a16:creationId xmlns:a16="http://schemas.microsoft.com/office/drawing/2014/main" id="{D7D3C2EC-382E-4FA6-946B-098B0D1C73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01850" y="4162425"/>
              <a:ext cx="2170113" cy="679450"/>
            </a:xfrm>
            <a:custGeom>
              <a:avLst/>
              <a:gdLst>
                <a:gd name="T0" fmla="*/ 164 w 314"/>
                <a:gd name="T1" fmla="*/ 68 h 97"/>
                <a:gd name="T2" fmla="*/ 111 w 314"/>
                <a:gd name="T3" fmla="*/ 20 h 97"/>
                <a:gd name="T4" fmla="*/ 83 w 314"/>
                <a:gd name="T5" fmla="*/ 60 h 97"/>
                <a:gd name="T6" fmla="*/ 64 w 314"/>
                <a:gd name="T7" fmla="*/ 72 h 97"/>
                <a:gd name="T8" fmla="*/ 44 w 314"/>
                <a:gd name="T9" fmla="*/ 60 h 97"/>
                <a:gd name="T10" fmla="*/ 36 w 314"/>
                <a:gd name="T11" fmla="*/ 60 h 97"/>
                <a:gd name="T12" fmla="*/ 21 w 314"/>
                <a:gd name="T13" fmla="*/ 79 h 97"/>
                <a:gd name="T14" fmla="*/ 113 w 314"/>
                <a:gd name="T15" fmla="*/ 87 h 97"/>
                <a:gd name="T16" fmla="*/ 163 w 314"/>
                <a:gd name="T17" fmla="*/ 86 h 97"/>
                <a:gd name="T18" fmla="*/ 261 w 314"/>
                <a:gd name="T19" fmla="*/ 40 h 97"/>
                <a:gd name="T20" fmla="*/ 261 w 314"/>
                <a:gd name="T21" fmla="*/ 59 h 97"/>
                <a:gd name="T22" fmla="*/ 261 w 314"/>
                <a:gd name="T23" fmla="*/ 87 h 97"/>
                <a:gd name="T24" fmla="*/ 313 w 314"/>
                <a:gd name="T25" fmla="*/ 97 h 97"/>
                <a:gd name="T26" fmla="*/ 73 w 314"/>
                <a:gd name="T27" fmla="*/ 95 h 97"/>
                <a:gd name="T28" fmla="*/ 67 w 314"/>
                <a:gd name="T29" fmla="*/ 77 h 97"/>
                <a:gd name="T30" fmla="*/ 84 w 314"/>
                <a:gd name="T31" fmla="*/ 58 h 97"/>
                <a:gd name="T32" fmla="*/ 75 w 314"/>
                <a:gd name="T33" fmla="*/ 94 h 97"/>
                <a:gd name="T34" fmla="*/ 48 w 314"/>
                <a:gd name="T35" fmla="*/ 58 h 97"/>
                <a:gd name="T36" fmla="*/ 62 w 314"/>
                <a:gd name="T37" fmla="*/ 73 h 97"/>
                <a:gd name="T38" fmla="*/ 39 w 314"/>
                <a:gd name="T39" fmla="*/ 74 h 97"/>
                <a:gd name="T40" fmla="*/ 22 w 314"/>
                <a:gd name="T41" fmla="*/ 64 h 97"/>
                <a:gd name="T42" fmla="*/ 32 w 314"/>
                <a:gd name="T43" fmla="*/ 64 h 97"/>
                <a:gd name="T44" fmla="*/ 23 w 314"/>
                <a:gd name="T45" fmla="*/ 77 h 97"/>
                <a:gd name="T46" fmla="*/ 28 w 314"/>
                <a:gd name="T47" fmla="*/ 95 h 97"/>
                <a:gd name="T48" fmla="*/ 132 w 314"/>
                <a:gd name="T49" fmla="*/ 53 h 97"/>
                <a:gd name="T50" fmla="*/ 144 w 314"/>
                <a:gd name="T51" fmla="*/ 63 h 97"/>
                <a:gd name="T52" fmla="*/ 113 w 314"/>
                <a:gd name="T53" fmla="*/ 43 h 97"/>
                <a:gd name="T54" fmla="*/ 145 w 314"/>
                <a:gd name="T55" fmla="*/ 32 h 97"/>
                <a:gd name="T56" fmla="*/ 163 w 314"/>
                <a:gd name="T57" fmla="*/ 37 h 97"/>
                <a:gd name="T58" fmla="*/ 163 w 314"/>
                <a:gd name="T59" fmla="*/ 45 h 97"/>
                <a:gd name="T60" fmla="*/ 113 w 314"/>
                <a:gd name="T61" fmla="*/ 30 h 97"/>
                <a:gd name="T62" fmla="*/ 154 w 314"/>
                <a:gd name="T63" fmla="*/ 68 h 97"/>
                <a:gd name="T64" fmla="*/ 163 w 314"/>
                <a:gd name="T65" fmla="*/ 20 h 97"/>
                <a:gd name="T66" fmla="*/ 113 w 314"/>
                <a:gd name="T67" fmla="*/ 79 h 97"/>
                <a:gd name="T68" fmla="*/ 113 w 314"/>
                <a:gd name="T69" fmla="*/ 79 h 97"/>
                <a:gd name="T70" fmla="*/ 287 w 314"/>
                <a:gd name="T71" fmla="*/ 48 h 97"/>
                <a:gd name="T72" fmla="*/ 288 w 314"/>
                <a:gd name="T73" fmla="*/ 41 h 97"/>
                <a:gd name="T74" fmla="*/ 312 w 314"/>
                <a:gd name="T75" fmla="*/ 41 h 97"/>
                <a:gd name="T76" fmla="*/ 288 w 314"/>
                <a:gd name="T77" fmla="*/ 60 h 97"/>
                <a:gd name="T78" fmla="*/ 297 w 314"/>
                <a:gd name="T79" fmla="*/ 60 h 97"/>
                <a:gd name="T80" fmla="*/ 272 w 314"/>
                <a:gd name="T81" fmla="*/ 67 h 97"/>
                <a:gd name="T82" fmla="*/ 272 w 314"/>
                <a:gd name="T83" fmla="*/ 69 h 97"/>
                <a:gd name="T84" fmla="*/ 288 w 314"/>
                <a:gd name="T85" fmla="*/ 69 h 97"/>
                <a:gd name="T86" fmla="*/ 304 w 314"/>
                <a:gd name="T87" fmla="*/ 77 h 97"/>
                <a:gd name="T88" fmla="*/ 305 w 314"/>
                <a:gd name="T89" fmla="*/ 69 h 97"/>
                <a:gd name="T90" fmla="*/ 305 w 314"/>
                <a:gd name="T91" fmla="*/ 50 h 97"/>
                <a:gd name="T92" fmla="*/ 304 w 314"/>
                <a:gd name="T93" fmla="*/ 50 h 97"/>
                <a:gd name="T94" fmla="*/ 287 w 314"/>
                <a:gd name="T95" fmla="*/ 58 h 97"/>
                <a:gd name="T96" fmla="*/ 272 w 314"/>
                <a:gd name="T97" fmla="*/ 50 h 97"/>
                <a:gd name="T98" fmla="*/ 270 w 314"/>
                <a:gd name="T99" fmla="*/ 58 h 97"/>
                <a:gd name="T100" fmla="*/ 270 w 314"/>
                <a:gd name="T101" fmla="*/ 77 h 97"/>
                <a:gd name="T102" fmla="*/ 263 w 314"/>
                <a:gd name="T103" fmla="*/ 79 h 97"/>
                <a:gd name="T104" fmla="*/ 280 w 314"/>
                <a:gd name="T105" fmla="*/ 79 h 97"/>
                <a:gd name="T106" fmla="*/ 295 w 314"/>
                <a:gd name="T107" fmla="*/ 86 h 97"/>
                <a:gd name="T108" fmla="*/ 297 w 314"/>
                <a:gd name="T109" fmla="*/ 79 h 97"/>
                <a:gd name="T110" fmla="*/ 263 w 314"/>
                <a:gd name="T111" fmla="*/ 48 h 97"/>
                <a:gd name="T112" fmla="*/ 263 w 314"/>
                <a:gd name="T113" fmla="*/ 95 h 97"/>
                <a:gd name="T114" fmla="*/ 280 w 314"/>
                <a:gd name="T115" fmla="*/ 88 h 97"/>
                <a:gd name="T116" fmla="*/ 295 w 314"/>
                <a:gd name="T117" fmla="*/ 95 h 97"/>
                <a:gd name="T118" fmla="*/ 297 w 314"/>
                <a:gd name="T119" fmla="*/ 88 h 97"/>
                <a:gd name="T120" fmla="*/ 312 w 314"/>
                <a:gd name="T121" fmla="*/ 39 h 97"/>
                <a:gd name="T122" fmla="*/ 288 w 314"/>
                <a:gd name="T123" fmla="*/ 39 h 97"/>
                <a:gd name="T124" fmla="*/ 271 w 314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4" h="97">
                  <a:moveTo>
                    <a:pt x="263" y="1"/>
                  </a:moveTo>
                  <a:cubicBezTo>
                    <a:pt x="263" y="0"/>
                    <a:pt x="262" y="0"/>
                    <a:pt x="262" y="1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9"/>
                    <a:pt x="164" y="18"/>
                    <a:pt x="164" y="18"/>
                  </a:cubicBezTo>
                  <a:cubicBezTo>
                    <a:pt x="146" y="7"/>
                    <a:pt x="146" y="7"/>
                    <a:pt x="146" y="7"/>
                  </a:cubicBezTo>
                  <a:cubicBezTo>
                    <a:pt x="145" y="7"/>
                    <a:pt x="145" y="7"/>
                    <a:pt x="145" y="7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1" y="19"/>
                    <a:pt x="111" y="20"/>
                    <a:pt x="111" y="20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1" y="95"/>
                    <a:pt x="21" y="95"/>
                    <a:pt x="21" y="95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5"/>
                    <a:pt x="0" y="96"/>
                    <a:pt x="0" y="96"/>
                  </a:cubicBezTo>
                  <a:cubicBezTo>
                    <a:pt x="0" y="97"/>
                    <a:pt x="1" y="97"/>
                    <a:pt x="1" y="97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3" y="97"/>
                    <a:pt x="113" y="97"/>
                    <a:pt x="113" y="96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43" y="79"/>
                    <a:pt x="143" y="79"/>
                    <a:pt x="143" y="79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3" y="97"/>
                    <a:pt x="144" y="97"/>
                    <a:pt x="144" y="97"/>
                  </a:cubicBezTo>
                  <a:cubicBezTo>
                    <a:pt x="145" y="97"/>
                    <a:pt x="145" y="97"/>
                    <a:pt x="145" y="96"/>
                  </a:cubicBezTo>
                  <a:cubicBezTo>
                    <a:pt x="145" y="79"/>
                    <a:pt x="145" y="79"/>
                    <a:pt x="145" y="79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4" y="86"/>
                    <a:pt x="174" y="85"/>
                    <a:pt x="174" y="85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261" y="4"/>
                    <a:pt x="261" y="4"/>
                    <a:pt x="261" y="4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50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1" y="77"/>
                    <a:pt x="261" y="77"/>
                    <a:pt x="261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7"/>
                    <a:pt x="261" y="97"/>
                    <a:pt x="262" y="97"/>
                  </a:cubicBezTo>
                  <a:cubicBezTo>
                    <a:pt x="312" y="97"/>
                    <a:pt x="312" y="97"/>
                    <a:pt x="312" y="97"/>
                  </a:cubicBezTo>
                  <a:cubicBezTo>
                    <a:pt x="313" y="97"/>
                    <a:pt x="313" y="97"/>
                    <a:pt x="313" y="97"/>
                  </a:cubicBezTo>
                  <a:cubicBezTo>
                    <a:pt x="314" y="96"/>
                    <a:pt x="314" y="96"/>
                    <a:pt x="314" y="96"/>
                  </a:cubicBezTo>
                  <a:cubicBezTo>
                    <a:pt x="314" y="35"/>
                    <a:pt x="314" y="35"/>
                    <a:pt x="314" y="35"/>
                  </a:cubicBezTo>
                  <a:cubicBezTo>
                    <a:pt x="314" y="35"/>
                    <a:pt x="314" y="34"/>
                    <a:pt x="313" y="34"/>
                  </a:cubicBezTo>
                  <a:lnTo>
                    <a:pt x="263" y="1"/>
                  </a:lnTo>
                  <a:close/>
                  <a:moveTo>
                    <a:pt x="71" y="79"/>
                  </a:moveTo>
                  <a:cubicBezTo>
                    <a:pt x="73" y="79"/>
                    <a:pt x="73" y="79"/>
                    <a:pt x="73" y="79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6" y="79"/>
                    <a:pt x="56" y="79"/>
                    <a:pt x="56" y="79"/>
                  </a:cubicBezTo>
                  <a:lnTo>
                    <a:pt x="71" y="79"/>
                  </a:lnTo>
                  <a:close/>
                  <a:moveTo>
                    <a:pt x="61" y="77"/>
                  </a:moveTo>
                  <a:cubicBezTo>
                    <a:pt x="64" y="74"/>
                    <a:pt x="64" y="74"/>
                    <a:pt x="64" y="74"/>
                  </a:cubicBezTo>
                  <a:cubicBezTo>
                    <a:pt x="67" y="77"/>
                    <a:pt x="67" y="77"/>
                    <a:pt x="67" y="77"/>
                  </a:cubicBezTo>
                  <a:lnTo>
                    <a:pt x="61" y="77"/>
                  </a:lnTo>
                  <a:close/>
                  <a:moveTo>
                    <a:pt x="74" y="64"/>
                  </a:moveTo>
                  <a:cubicBezTo>
                    <a:pt x="69" y="64"/>
                    <a:pt x="69" y="64"/>
                    <a:pt x="69" y="64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92" y="77"/>
                    <a:pt x="92" y="77"/>
                    <a:pt x="92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5" y="94"/>
                    <a:pt x="75" y="94"/>
                    <a:pt x="75" y="94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5" y="73"/>
                    <a:pt x="65" y="73"/>
                    <a:pt x="65" y="73"/>
                  </a:cubicBezTo>
                  <a:lnTo>
                    <a:pt x="74" y="64"/>
                  </a:lnTo>
                  <a:close/>
                  <a:moveTo>
                    <a:pt x="49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39" y="74"/>
                    <a:pt x="39" y="74"/>
                    <a:pt x="39" y="74"/>
                  </a:cubicBezTo>
                  <a:lnTo>
                    <a:pt x="49" y="64"/>
                  </a:lnTo>
                  <a:close/>
                  <a:moveTo>
                    <a:pt x="40" y="77"/>
                  </a:moveTo>
                  <a:cubicBezTo>
                    <a:pt x="35" y="77"/>
                    <a:pt x="35" y="77"/>
                    <a:pt x="35" y="77"/>
                  </a:cubicBezTo>
                  <a:cubicBezTo>
                    <a:pt x="38" y="75"/>
                    <a:pt x="38" y="75"/>
                    <a:pt x="38" y="75"/>
                  </a:cubicBezTo>
                  <a:lnTo>
                    <a:pt x="40" y="77"/>
                  </a:lnTo>
                  <a:close/>
                  <a:moveTo>
                    <a:pt x="8" y="77"/>
                  </a:moveTo>
                  <a:cubicBezTo>
                    <a:pt x="22" y="64"/>
                    <a:pt x="22" y="64"/>
                    <a:pt x="22" y="64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23" y="77"/>
                    <a:pt x="23" y="77"/>
                    <a:pt x="23" y="77"/>
                  </a:cubicBezTo>
                  <a:lnTo>
                    <a:pt x="8" y="77"/>
                  </a:lnTo>
                  <a:close/>
                  <a:moveTo>
                    <a:pt x="28" y="79"/>
                  </a:moveTo>
                  <a:cubicBezTo>
                    <a:pt x="31" y="79"/>
                    <a:pt x="31" y="79"/>
                    <a:pt x="31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28" y="95"/>
                    <a:pt x="28" y="95"/>
                    <a:pt x="28" y="95"/>
                  </a:cubicBezTo>
                  <a:lnTo>
                    <a:pt x="28" y="79"/>
                  </a:lnTo>
                  <a:close/>
                  <a:moveTo>
                    <a:pt x="113" y="45"/>
                  </a:moveTo>
                  <a:cubicBezTo>
                    <a:pt x="129" y="51"/>
                    <a:pt x="129" y="51"/>
                    <a:pt x="129" y="51"/>
                  </a:cubicBezTo>
                  <a:cubicBezTo>
                    <a:pt x="113" y="56"/>
                    <a:pt x="113" y="56"/>
                    <a:pt x="113" y="56"/>
                  </a:cubicBezTo>
                  <a:lnTo>
                    <a:pt x="113" y="45"/>
                  </a:lnTo>
                  <a:close/>
                  <a:moveTo>
                    <a:pt x="113" y="58"/>
                  </a:moveTo>
                  <a:cubicBezTo>
                    <a:pt x="132" y="53"/>
                    <a:pt x="132" y="53"/>
                    <a:pt x="132" y="53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13" y="63"/>
                    <a:pt x="113" y="63"/>
                    <a:pt x="113" y="63"/>
                  </a:cubicBezTo>
                  <a:lnTo>
                    <a:pt x="113" y="58"/>
                  </a:lnTo>
                  <a:close/>
                  <a:moveTo>
                    <a:pt x="113" y="65"/>
                  </a:moveTo>
                  <a:cubicBezTo>
                    <a:pt x="142" y="57"/>
                    <a:pt x="142" y="57"/>
                    <a:pt x="142" y="5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13" y="71"/>
                    <a:pt x="113" y="71"/>
                    <a:pt x="113" y="71"/>
                  </a:cubicBezTo>
                  <a:lnTo>
                    <a:pt x="113" y="65"/>
                  </a:lnTo>
                  <a:close/>
                  <a:moveTo>
                    <a:pt x="143" y="55"/>
                  </a:moveTo>
                  <a:cubicBezTo>
                    <a:pt x="143" y="55"/>
                    <a:pt x="143" y="55"/>
                    <a:pt x="143" y="55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42" y="50"/>
                    <a:pt x="142" y="50"/>
                    <a:pt x="142" y="50"/>
                  </a:cubicBezTo>
                  <a:cubicBezTo>
                    <a:pt x="163" y="69"/>
                    <a:pt x="163" y="69"/>
                    <a:pt x="163" y="69"/>
                  </a:cubicBezTo>
                  <a:cubicBezTo>
                    <a:pt x="163" y="73"/>
                    <a:pt x="163" y="73"/>
                    <a:pt x="163" y="73"/>
                  </a:cubicBezTo>
                  <a:lnTo>
                    <a:pt x="143" y="55"/>
                  </a:lnTo>
                  <a:close/>
                  <a:moveTo>
                    <a:pt x="163" y="43"/>
                  </a:moveTo>
                  <a:cubicBezTo>
                    <a:pt x="145" y="32"/>
                    <a:pt x="145" y="32"/>
                    <a:pt x="145" y="32"/>
                  </a:cubicBezTo>
                  <a:cubicBezTo>
                    <a:pt x="144" y="32"/>
                    <a:pt x="144" y="32"/>
                    <a:pt x="144" y="32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62" y="37"/>
                    <a:pt x="162" y="37"/>
                    <a:pt x="162" y="37"/>
                  </a:cubicBezTo>
                  <a:cubicBezTo>
                    <a:pt x="162" y="37"/>
                    <a:pt x="163" y="37"/>
                    <a:pt x="163" y="37"/>
                  </a:cubicBezTo>
                  <a:lnTo>
                    <a:pt x="163" y="43"/>
                  </a:lnTo>
                  <a:close/>
                  <a:moveTo>
                    <a:pt x="144" y="48"/>
                  </a:moveTo>
                  <a:cubicBezTo>
                    <a:pt x="143" y="48"/>
                    <a:pt x="143" y="48"/>
                    <a:pt x="143" y="48"/>
                  </a:cubicBezTo>
                  <a:cubicBezTo>
                    <a:pt x="125" y="40"/>
                    <a:pt x="125" y="40"/>
                    <a:pt x="125" y="40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2" y="45"/>
                    <a:pt x="163" y="45"/>
                    <a:pt x="163" y="45"/>
                  </a:cubicBezTo>
                  <a:cubicBezTo>
                    <a:pt x="163" y="66"/>
                    <a:pt x="163" y="66"/>
                    <a:pt x="163" y="66"/>
                  </a:cubicBezTo>
                  <a:lnTo>
                    <a:pt x="144" y="48"/>
                  </a:lnTo>
                  <a:close/>
                  <a:moveTo>
                    <a:pt x="163" y="35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44" y="18"/>
                    <a:pt x="144" y="18"/>
                    <a:pt x="144" y="18"/>
                  </a:cubicBezTo>
                  <a:cubicBezTo>
                    <a:pt x="162" y="30"/>
                    <a:pt x="162" y="30"/>
                    <a:pt x="162" y="30"/>
                  </a:cubicBezTo>
                  <a:cubicBezTo>
                    <a:pt x="162" y="30"/>
                    <a:pt x="163" y="30"/>
                    <a:pt x="163" y="30"/>
                  </a:cubicBezTo>
                  <a:lnTo>
                    <a:pt x="163" y="35"/>
                  </a:lnTo>
                  <a:close/>
                  <a:moveTo>
                    <a:pt x="113" y="73"/>
                  </a:moveTo>
                  <a:cubicBezTo>
                    <a:pt x="144" y="64"/>
                    <a:pt x="144" y="64"/>
                    <a:pt x="144" y="64"/>
                  </a:cubicBezTo>
                  <a:cubicBezTo>
                    <a:pt x="154" y="68"/>
                    <a:pt x="154" y="68"/>
                    <a:pt x="154" y="68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13" y="77"/>
                    <a:pt x="113" y="77"/>
                    <a:pt x="113" y="77"/>
                  </a:cubicBezTo>
                  <a:lnTo>
                    <a:pt x="113" y="73"/>
                  </a:lnTo>
                  <a:close/>
                  <a:moveTo>
                    <a:pt x="145" y="9"/>
                  </a:moveTo>
                  <a:cubicBezTo>
                    <a:pt x="163" y="20"/>
                    <a:pt x="163" y="20"/>
                    <a:pt x="163" y="20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3" y="21"/>
                    <a:pt x="113" y="21"/>
                    <a:pt x="113" y="21"/>
                  </a:cubicBezTo>
                  <a:lnTo>
                    <a:pt x="145" y="9"/>
                  </a:lnTo>
                  <a:close/>
                  <a:moveTo>
                    <a:pt x="113" y="79"/>
                  </a:moveTo>
                  <a:cubicBezTo>
                    <a:pt x="144" y="71"/>
                    <a:pt x="144" y="71"/>
                    <a:pt x="144" y="71"/>
                  </a:cubicBezTo>
                  <a:cubicBezTo>
                    <a:pt x="163" y="78"/>
                    <a:pt x="163" y="78"/>
                    <a:pt x="163" y="78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13" y="85"/>
                    <a:pt x="113" y="85"/>
                    <a:pt x="113" y="85"/>
                  </a:cubicBezTo>
                  <a:lnTo>
                    <a:pt x="113" y="79"/>
                  </a:lnTo>
                  <a:close/>
                  <a:moveTo>
                    <a:pt x="278" y="41"/>
                  </a:moveTo>
                  <a:cubicBezTo>
                    <a:pt x="278" y="48"/>
                    <a:pt x="278" y="48"/>
                    <a:pt x="278" y="48"/>
                  </a:cubicBezTo>
                  <a:cubicBezTo>
                    <a:pt x="272" y="48"/>
                    <a:pt x="272" y="48"/>
                    <a:pt x="272" y="48"/>
                  </a:cubicBezTo>
                  <a:cubicBezTo>
                    <a:pt x="272" y="41"/>
                    <a:pt x="272" y="41"/>
                    <a:pt x="272" y="41"/>
                  </a:cubicBezTo>
                  <a:lnTo>
                    <a:pt x="278" y="41"/>
                  </a:lnTo>
                  <a:close/>
                  <a:moveTo>
                    <a:pt x="287" y="41"/>
                  </a:moveTo>
                  <a:cubicBezTo>
                    <a:pt x="287" y="48"/>
                    <a:pt x="287" y="48"/>
                    <a:pt x="287" y="48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80" y="41"/>
                    <a:pt x="280" y="41"/>
                    <a:pt x="280" y="41"/>
                  </a:cubicBezTo>
                  <a:lnTo>
                    <a:pt x="287" y="41"/>
                  </a:lnTo>
                  <a:close/>
                  <a:moveTo>
                    <a:pt x="295" y="41"/>
                  </a:moveTo>
                  <a:cubicBezTo>
                    <a:pt x="295" y="48"/>
                    <a:pt x="295" y="48"/>
                    <a:pt x="295" y="48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8" y="41"/>
                    <a:pt x="288" y="41"/>
                    <a:pt x="288" y="41"/>
                  </a:cubicBezTo>
                  <a:lnTo>
                    <a:pt x="295" y="41"/>
                  </a:lnTo>
                  <a:close/>
                  <a:moveTo>
                    <a:pt x="304" y="41"/>
                  </a:moveTo>
                  <a:cubicBezTo>
                    <a:pt x="304" y="48"/>
                    <a:pt x="304" y="48"/>
                    <a:pt x="304" y="48"/>
                  </a:cubicBezTo>
                  <a:cubicBezTo>
                    <a:pt x="297" y="48"/>
                    <a:pt x="297" y="48"/>
                    <a:pt x="297" y="48"/>
                  </a:cubicBezTo>
                  <a:cubicBezTo>
                    <a:pt x="297" y="41"/>
                    <a:pt x="297" y="41"/>
                    <a:pt x="297" y="41"/>
                  </a:cubicBezTo>
                  <a:lnTo>
                    <a:pt x="304" y="41"/>
                  </a:lnTo>
                  <a:close/>
                  <a:moveTo>
                    <a:pt x="312" y="41"/>
                  </a:moveTo>
                  <a:cubicBezTo>
                    <a:pt x="312" y="48"/>
                    <a:pt x="312" y="48"/>
                    <a:pt x="312" y="48"/>
                  </a:cubicBezTo>
                  <a:cubicBezTo>
                    <a:pt x="305" y="48"/>
                    <a:pt x="305" y="48"/>
                    <a:pt x="305" y="48"/>
                  </a:cubicBezTo>
                  <a:cubicBezTo>
                    <a:pt x="305" y="41"/>
                    <a:pt x="305" y="41"/>
                    <a:pt x="305" y="41"/>
                  </a:cubicBezTo>
                  <a:lnTo>
                    <a:pt x="312" y="41"/>
                  </a:lnTo>
                  <a:close/>
                  <a:moveTo>
                    <a:pt x="295" y="67"/>
                  </a:moveTo>
                  <a:cubicBezTo>
                    <a:pt x="288" y="67"/>
                    <a:pt x="288" y="67"/>
                    <a:pt x="288" y="67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95" y="60"/>
                    <a:pt x="295" y="60"/>
                    <a:pt x="295" y="60"/>
                  </a:cubicBezTo>
                  <a:lnTo>
                    <a:pt x="295" y="67"/>
                  </a:lnTo>
                  <a:close/>
                  <a:moveTo>
                    <a:pt x="297" y="60"/>
                  </a:moveTo>
                  <a:cubicBezTo>
                    <a:pt x="304" y="60"/>
                    <a:pt x="304" y="60"/>
                    <a:pt x="304" y="60"/>
                  </a:cubicBezTo>
                  <a:cubicBezTo>
                    <a:pt x="304" y="67"/>
                    <a:pt x="304" y="67"/>
                    <a:pt x="304" y="67"/>
                  </a:cubicBezTo>
                  <a:cubicBezTo>
                    <a:pt x="297" y="67"/>
                    <a:pt x="297" y="67"/>
                    <a:pt x="297" y="67"/>
                  </a:cubicBezTo>
                  <a:lnTo>
                    <a:pt x="297" y="60"/>
                  </a:lnTo>
                  <a:close/>
                  <a:moveTo>
                    <a:pt x="287" y="67"/>
                  </a:moveTo>
                  <a:cubicBezTo>
                    <a:pt x="280" y="67"/>
                    <a:pt x="280" y="67"/>
                    <a:pt x="280" y="67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7" y="60"/>
                    <a:pt x="287" y="60"/>
                    <a:pt x="287" y="60"/>
                  </a:cubicBezTo>
                  <a:lnTo>
                    <a:pt x="287" y="67"/>
                  </a:lnTo>
                  <a:close/>
                  <a:moveTo>
                    <a:pt x="278" y="67"/>
                  </a:moveTo>
                  <a:cubicBezTo>
                    <a:pt x="272" y="67"/>
                    <a:pt x="272" y="67"/>
                    <a:pt x="272" y="67"/>
                  </a:cubicBezTo>
                  <a:cubicBezTo>
                    <a:pt x="272" y="60"/>
                    <a:pt x="272" y="60"/>
                    <a:pt x="272" y="60"/>
                  </a:cubicBezTo>
                  <a:cubicBezTo>
                    <a:pt x="278" y="60"/>
                    <a:pt x="278" y="60"/>
                    <a:pt x="278" y="60"/>
                  </a:cubicBezTo>
                  <a:lnTo>
                    <a:pt x="278" y="67"/>
                  </a:lnTo>
                  <a:close/>
                  <a:moveTo>
                    <a:pt x="278" y="69"/>
                  </a:moveTo>
                  <a:cubicBezTo>
                    <a:pt x="278" y="77"/>
                    <a:pt x="278" y="77"/>
                    <a:pt x="278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69"/>
                    <a:pt x="272" y="69"/>
                    <a:pt x="272" y="69"/>
                  </a:cubicBezTo>
                  <a:lnTo>
                    <a:pt x="278" y="69"/>
                  </a:lnTo>
                  <a:close/>
                  <a:moveTo>
                    <a:pt x="280" y="69"/>
                  </a:moveTo>
                  <a:cubicBezTo>
                    <a:pt x="287" y="69"/>
                    <a:pt x="287" y="69"/>
                    <a:pt x="287" y="69"/>
                  </a:cubicBezTo>
                  <a:cubicBezTo>
                    <a:pt x="287" y="77"/>
                    <a:pt x="287" y="77"/>
                    <a:pt x="287" y="77"/>
                  </a:cubicBezTo>
                  <a:cubicBezTo>
                    <a:pt x="280" y="77"/>
                    <a:pt x="280" y="77"/>
                    <a:pt x="280" y="77"/>
                  </a:cubicBezTo>
                  <a:lnTo>
                    <a:pt x="280" y="69"/>
                  </a:lnTo>
                  <a:close/>
                  <a:moveTo>
                    <a:pt x="288" y="69"/>
                  </a:moveTo>
                  <a:cubicBezTo>
                    <a:pt x="295" y="69"/>
                    <a:pt x="295" y="69"/>
                    <a:pt x="295" y="69"/>
                  </a:cubicBezTo>
                  <a:cubicBezTo>
                    <a:pt x="295" y="77"/>
                    <a:pt x="295" y="77"/>
                    <a:pt x="295" y="77"/>
                  </a:cubicBezTo>
                  <a:cubicBezTo>
                    <a:pt x="288" y="77"/>
                    <a:pt x="288" y="77"/>
                    <a:pt x="288" y="77"/>
                  </a:cubicBezTo>
                  <a:lnTo>
                    <a:pt x="288" y="69"/>
                  </a:lnTo>
                  <a:close/>
                  <a:moveTo>
                    <a:pt x="297" y="69"/>
                  </a:moveTo>
                  <a:cubicBezTo>
                    <a:pt x="304" y="69"/>
                    <a:pt x="304" y="69"/>
                    <a:pt x="304" y="69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297" y="77"/>
                    <a:pt x="297" y="77"/>
                    <a:pt x="297" y="77"/>
                  </a:cubicBezTo>
                  <a:lnTo>
                    <a:pt x="297" y="69"/>
                  </a:lnTo>
                  <a:close/>
                  <a:moveTo>
                    <a:pt x="305" y="69"/>
                  </a:moveTo>
                  <a:cubicBezTo>
                    <a:pt x="312" y="69"/>
                    <a:pt x="312" y="69"/>
                    <a:pt x="312" y="6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05" y="77"/>
                    <a:pt x="305" y="77"/>
                    <a:pt x="305" y="77"/>
                  </a:cubicBezTo>
                  <a:lnTo>
                    <a:pt x="305" y="69"/>
                  </a:lnTo>
                  <a:close/>
                  <a:moveTo>
                    <a:pt x="305" y="67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12" y="60"/>
                    <a:pt x="312" y="60"/>
                    <a:pt x="312" y="60"/>
                  </a:cubicBezTo>
                  <a:cubicBezTo>
                    <a:pt x="312" y="67"/>
                    <a:pt x="312" y="67"/>
                    <a:pt x="312" y="67"/>
                  </a:cubicBezTo>
                  <a:lnTo>
                    <a:pt x="305" y="67"/>
                  </a:lnTo>
                  <a:close/>
                  <a:moveTo>
                    <a:pt x="305" y="58"/>
                  </a:moveTo>
                  <a:cubicBezTo>
                    <a:pt x="305" y="50"/>
                    <a:pt x="305" y="50"/>
                    <a:pt x="305" y="50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2" y="58"/>
                    <a:pt x="312" y="58"/>
                    <a:pt x="312" y="58"/>
                  </a:cubicBezTo>
                  <a:lnTo>
                    <a:pt x="305" y="58"/>
                  </a:lnTo>
                  <a:close/>
                  <a:moveTo>
                    <a:pt x="304" y="58"/>
                  </a:moveTo>
                  <a:cubicBezTo>
                    <a:pt x="297" y="58"/>
                    <a:pt x="297" y="58"/>
                    <a:pt x="297" y="58"/>
                  </a:cubicBezTo>
                  <a:cubicBezTo>
                    <a:pt x="297" y="50"/>
                    <a:pt x="297" y="50"/>
                    <a:pt x="297" y="50"/>
                  </a:cubicBezTo>
                  <a:cubicBezTo>
                    <a:pt x="304" y="50"/>
                    <a:pt x="304" y="50"/>
                    <a:pt x="304" y="50"/>
                  </a:cubicBezTo>
                  <a:lnTo>
                    <a:pt x="304" y="58"/>
                  </a:lnTo>
                  <a:close/>
                  <a:moveTo>
                    <a:pt x="295" y="58"/>
                  </a:moveTo>
                  <a:cubicBezTo>
                    <a:pt x="288" y="58"/>
                    <a:pt x="288" y="58"/>
                    <a:pt x="288" y="58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95" y="50"/>
                    <a:pt x="295" y="50"/>
                    <a:pt x="295" y="50"/>
                  </a:cubicBezTo>
                  <a:lnTo>
                    <a:pt x="295" y="58"/>
                  </a:lnTo>
                  <a:close/>
                  <a:moveTo>
                    <a:pt x="287" y="58"/>
                  </a:moveTo>
                  <a:cubicBezTo>
                    <a:pt x="280" y="58"/>
                    <a:pt x="280" y="58"/>
                    <a:pt x="280" y="58"/>
                  </a:cubicBezTo>
                  <a:cubicBezTo>
                    <a:pt x="280" y="50"/>
                    <a:pt x="280" y="50"/>
                    <a:pt x="280" y="50"/>
                  </a:cubicBezTo>
                  <a:cubicBezTo>
                    <a:pt x="287" y="50"/>
                    <a:pt x="287" y="50"/>
                    <a:pt x="287" y="50"/>
                  </a:cubicBezTo>
                  <a:lnTo>
                    <a:pt x="287" y="58"/>
                  </a:lnTo>
                  <a:close/>
                  <a:moveTo>
                    <a:pt x="278" y="58"/>
                  </a:moveTo>
                  <a:cubicBezTo>
                    <a:pt x="272" y="58"/>
                    <a:pt x="272" y="58"/>
                    <a:pt x="272" y="58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8" y="50"/>
                    <a:pt x="278" y="50"/>
                    <a:pt x="278" y="50"/>
                  </a:cubicBezTo>
                  <a:lnTo>
                    <a:pt x="278" y="58"/>
                  </a:lnTo>
                  <a:close/>
                  <a:moveTo>
                    <a:pt x="270" y="58"/>
                  </a:moveTo>
                  <a:cubicBezTo>
                    <a:pt x="263" y="58"/>
                    <a:pt x="263" y="58"/>
                    <a:pt x="263" y="58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70" y="50"/>
                    <a:pt x="270" y="50"/>
                    <a:pt x="270" y="50"/>
                  </a:cubicBezTo>
                  <a:lnTo>
                    <a:pt x="270" y="58"/>
                  </a:lnTo>
                  <a:close/>
                  <a:moveTo>
                    <a:pt x="270" y="60"/>
                  </a:moveTo>
                  <a:cubicBezTo>
                    <a:pt x="270" y="67"/>
                    <a:pt x="270" y="67"/>
                    <a:pt x="270" y="67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3" y="60"/>
                    <a:pt x="263" y="60"/>
                    <a:pt x="263" y="60"/>
                  </a:cubicBezTo>
                  <a:lnTo>
                    <a:pt x="270" y="60"/>
                  </a:lnTo>
                  <a:close/>
                  <a:moveTo>
                    <a:pt x="270" y="69"/>
                  </a:moveTo>
                  <a:cubicBezTo>
                    <a:pt x="270" y="77"/>
                    <a:pt x="270" y="77"/>
                    <a:pt x="270" y="77"/>
                  </a:cubicBezTo>
                  <a:cubicBezTo>
                    <a:pt x="263" y="77"/>
                    <a:pt x="263" y="77"/>
                    <a:pt x="263" y="77"/>
                  </a:cubicBezTo>
                  <a:cubicBezTo>
                    <a:pt x="263" y="69"/>
                    <a:pt x="263" y="69"/>
                    <a:pt x="263" y="69"/>
                  </a:cubicBezTo>
                  <a:lnTo>
                    <a:pt x="270" y="69"/>
                  </a:lnTo>
                  <a:close/>
                  <a:moveTo>
                    <a:pt x="270" y="79"/>
                  </a:moveTo>
                  <a:cubicBezTo>
                    <a:pt x="270" y="86"/>
                    <a:pt x="270" y="86"/>
                    <a:pt x="270" y="86"/>
                  </a:cubicBezTo>
                  <a:cubicBezTo>
                    <a:pt x="263" y="86"/>
                    <a:pt x="263" y="86"/>
                    <a:pt x="263" y="86"/>
                  </a:cubicBezTo>
                  <a:cubicBezTo>
                    <a:pt x="263" y="79"/>
                    <a:pt x="263" y="79"/>
                    <a:pt x="263" y="79"/>
                  </a:cubicBezTo>
                  <a:lnTo>
                    <a:pt x="270" y="79"/>
                  </a:lnTo>
                  <a:close/>
                  <a:moveTo>
                    <a:pt x="272" y="79"/>
                  </a:moveTo>
                  <a:cubicBezTo>
                    <a:pt x="278" y="79"/>
                    <a:pt x="278" y="79"/>
                    <a:pt x="278" y="79"/>
                  </a:cubicBezTo>
                  <a:cubicBezTo>
                    <a:pt x="278" y="86"/>
                    <a:pt x="278" y="86"/>
                    <a:pt x="278" y="86"/>
                  </a:cubicBezTo>
                  <a:cubicBezTo>
                    <a:pt x="272" y="86"/>
                    <a:pt x="272" y="86"/>
                    <a:pt x="272" y="86"/>
                  </a:cubicBezTo>
                  <a:lnTo>
                    <a:pt x="272" y="79"/>
                  </a:lnTo>
                  <a:close/>
                  <a:moveTo>
                    <a:pt x="280" y="79"/>
                  </a:moveTo>
                  <a:cubicBezTo>
                    <a:pt x="287" y="79"/>
                    <a:pt x="287" y="79"/>
                    <a:pt x="287" y="79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0" y="86"/>
                    <a:pt x="280" y="86"/>
                    <a:pt x="280" y="86"/>
                  </a:cubicBezTo>
                  <a:lnTo>
                    <a:pt x="280" y="79"/>
                  </a:lnTo>
                  <a:close/>
                  <a:moveTo>
                    <a:pt x="288" y="79"/>
                  </a:moveTo>
                  <a:cubicBezTo>
                    <a:pt x="295" y="79"/>
                    <a:pt x="295" y="79"/>
                    <a:pt x="295" y="79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88" y="86"/>
                    <a:pt x="288" y="86"/>
                    <a:pt x="288" y="86"/>
                  </a:cubicBezTo>
                  <a:lnTo>
                    <a:pt x="288" y="79"/>
                  </a:lnTo>
                  <a:close/>
                  <a:moveTo>
                    <a:pt x="297" y="79"/>
                  </a:moveTo>
                  <a:cubicBezTo>
                    <a:pt x="304" y="79"/>
                    <a:pt x="304" y="79"/>
                    <a:pt x="304" y="79"/>
                  </a:cubicBezTo>
                  <a:cubicBezTo>
                    <a:pt x="304" y="86"/>
                    <a:pt x="304" y="86"/>
                    <a:pt x="304" y="86"/>
                  </a:cubicBezTo>
                  <a:cubicBezTo>
                    <a:pt x="297" y="86"/>
                    <a:pt x="297" y="86"/>
                    <a:pt x="297" y="86"/>
                  </a:cubicBezTo>
                  <a:lnTo>
                    <a:pt x="297" y="79"/>
                  </a:lnTo>
                  <a:close/>
                  <a:moveTo>
                    <a:pt x="305" y="79"/>
                  </a:moveTo>
                  <a:cubicBezTo>
                    <a:pt x="312" y="79"/>
                    <a:pt x="312" y="79"/>
                    <a:pt x="312" y="79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05" y="86"/>
                    <a:pt x="305" y="86"/>
                    <a:pt x="305" y="86"/>
                  </a:cubicBezTo>
                  <a:lnTo>
                    <a:pt x="305" y="79"/>
                  </a:lnTo>
                  <a:close/>
                  <a:moveTo>
                    <a:pt x="270" y="48"/>
                  </a:moveTo>
                  <a:cubicBezTo>
                    <a:pt x="263" y="48"/>
                    <a:pt x="263" y="48"/>
                    <a:pt x="263" y="48"/>
                  </a:cubicBezTo>
                  <a:cubicBezTo>
                    <a:pt x="263" y="41"/>
                    <a:pt x="263" y="41"/>
                    <a:pt x="263" y="41"/>
                  </a:cubicBezTo>
                  <a:cubicBezTo>
                    <a:pt x="270" y="41"/>
                    <a:pt x="270" y="41"/>
                    <a:pt x="270" y="41"/>
                  </a:cubicBezTo>
                  <a:lnTo>
                    <a:pt x="270" y="48"/>
                  </a:lnTo>
                  <a:close/>
                  <a:moveTo>
                    <a:pt x="263" y="88"/>
                  </a:moveTo>
                  <a:cubicBezTo>
                    <a:pt x="270" y="88"/>
                    <a:pt x="270" y="88"/>
                    <a:pt x="270" y="88"/>
                  </a:cubicBezTo>
                  <a:cubicBezTo>
                    <a:pt x="270" y="95"/>
                    <a:pt x="270" y="95"/>
                    <a:pt x="270" y="95"/>
                  </a:cubicBezTo>
                  <a:cubicBezTo>
                    <a:pt x="263" y="95"/>
                    <a:pt x="263" y="95"/>
                    <a:pt x="263" y="95"/>
                  </a:cubicBezTo>
                  <a:lnTo>
                    <a:pt x="263" y="88"/>
                  </a:lnTo>
                  <a:close/>
                  <a:moveTo>
                    <a:pt x="272" y="88"/>
                  </a:moveTo>
                  <a:cubicBezTo>
                    <a:pt x="278" y="88"/>
                    <a:pt x="278" y="88"/>
                    <a:pt x="278" y="88"/>
                  </a:cubicBezTo>
                  <a:cubicBezTo>
                    <a:pt x="278" y="95"/>
                    <a:pt x="278" y="95"/>
                    <a:pt x="278" y="95"/>
                  </a:cubicBezTo>
                  <a:cubicBezTo>
                    <a:pt x="272" y="95"/>
                    <a:pt x="272" y="95"/>
                    <a:pt x="272" y="95"/>
                  </a:cubicBezTo>
                  <a:lnTo>
                    <a:pt x="272" y="88"/>
                  </a:lnTo>
                  <a:close/>
                  <a:moveTo>
                    <a:pt x="280" y="88"/>
                  </a:moveTo>
                  <a:cubicBezTo>
                    <a:pt x="287" y="88"/>
                    <a:pt x="287" y="88"/>
                    <a:pt x="287" y="88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0" y="95"/>
                    <a:pt x="280" y="95"/>
                    <a:pt x="280" y="95"/>
                  </a:cubicBezTo>
                  <a:lnTo>
                    <a:pt x="280" y="88"/>
                  </a:lnTo>
                  <a:close/>
                  <a:moveTo>
                    <a:pt x="288" y="88"/>
                  </a:moveTo>
                  <a:cubicBezTo>
                    <a:pt x="295" y="88"/>
                    <a:pt x="295" y="88"/>
                    <a:pt x="295" y="88"/>
                  </a:cubicBezTo>
                  <a:cubicBezTo>
                    <a:pt x="295" y="95"/>
                    <a:pt x="295" y="95"/>
                    <a:pt x="295" y="95"/>
                  </a:cubicBezTo>
                  <a:cubicBezTo>
                    <a:pt x="288" y="95"/>
                    <a:pt x="288" y="95"/>
                    <a:pt x="288" y="95"/>
                  </a:cubicBezTo>
                  <a:lnTo>
                    <a:pt x="288" y="88"/>
                  </a:lnTo>
                  <a:close/>
                  <a:moveTo>
                    <a:pt x="297" y="88"/>
                  </a:moveTo>
                  <a:cubicBezTo>
                    <a:pt x="304" y="88"/>
                    <a:pt x="304" y="88"/>
                    <a:pt x="304" y="88"/>
                  </a:cubicBezTo>
                  <a:cubicBezTo>
                    <a:pt x="304" y="95"/>
                    <a:pt x="304" y="95"/>
                    <a:pt x="304" y="95"/>
                  </a:cubicBezTo>
                  <a:cubicBezTo>
                    <a:pt x="297" y="95"/>
                    <a:pt x="297" y="95"/>
                    <a:pt x="297" y="95"/>
                  </a:cubicBezTo>
                  <a:lnTo>
                    <a:pt x="297" y="88"/>
                  </a:lnTo>
                  <a:close/>
                  <a:moveTo>
                    <a:pt x="305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312" y="95"/>
                    <a:pt x="312" y="95"/>
                    <a:pt x="312" y="95"/>
                  </a:cubicBezTo>
                  <a:cubicBezTo>
                    <a:pt x="305" y="95"/>
                    <a:pt x="305" y="95"/>
                    <a:pt x="305" y="95"/>
                  </a:cubicBezTo>
                  <a:lnTo>
                    <a:pt x="305" y="88"/>
                  </a:lnTo>
                  <a:close/>
                  <a:moveTo>
                    <a:pt x="312" y="36"/>
                  </a:moveTo>
                  <a:cubicBezTo>
                    <a:pt x="312" y="39"/>
                    <a:pt x="312" y="39"/>
                    <a:pt x="312" y="39"/>
                  </a:cubicBezTo>
                  <a:cubicBezTo>
                    <a:pt x="305" y="39"/>
                    <a:pt x="305" y="39"/>
                    <a:pt x="305" y="39"/>
                  </a:cubicBezTo>
                  <a:cubicBezTo>
                    <a:pt x="305" y="39"/>
                    <a:pt x="304" y="39"/>
                    <a:pt x="304" y="39"/>
                  </a:cubicBezTo>
                  <a:cubicBezTo>
                    <a:pt x="304" y="39"/>
                    <a:pt x="304" y="39"/>
                    <a:pt x="304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7" y="39"/>
                    <a:pt x="287" y="39"/>
                    <a:pt x="287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0" y="39"/>
                  </a:cubicBezTo>
                  <a:cubicBezTo>
                    <a:pt x="263" y="39"/>
                    <a:pt x="263" y="39"/>
                    <a:pt x="263" y="39"/>
                  </a:cubicBezTo>
                  <a:cubicBezTo>
                    <a:pt x="263" y="3"/>
                    <a:pt x="263" y="3"/>
                    <a:pt x="263" y="3"/>
                  </a:cubicBezTo>
                  <a:lnTo>
                    <a:pt x="312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81">
              <a:extLst>
                <a:ext uri="{FF2B5EF4-FFF2-40B4-BE49-F238E27FC236}">
                  <a16:creationId xmlns:a16="http://schemas.microsoft.com/office/drawing/2014/main" id="{16BC58F0-6CC0-413E-BE4E-8816EE6892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13238" y="4302125"/>
              <a:ext cx="434975" cy="531813"/>
            </a:xfrm>
            <a:custGeom>
              <a:avLst/>
              <a:gdLst>
                <a:gd name="T0" fmla="*/ 217 w 274"/>
                <a:gd name="T1" fmla="*/ 119 h 335"/>
                <a:gd name="T2" fmla="*/ 178 w 274"/>
                <a:gd name="T3" fmla="*/ 80 h 335"/>
                <a:gd name="T4" fmla="*/ 217 w 274"/>
                <a:gd name="T5" fmla="*/ 80 h 335"/>
                <a:gd name="T6" fmla="*/ 139 w 274"/>
                <a:gd name="T7" fmla="*/ 0 h 335"/>
                <a:gd name="T8" fmla="*/ 56 w 274"/>
                <a:gd name="T9" fmla="*/ 80 h 335"/>
                <a:gd name="T10" fmla="*/ 96 w 274"/>
                <a:gd name="T11" fmla="*/ 80 h 335"/>
                <a:gd name="T12" fmla="*/ 56 w 274"/>
                <a:gd name="T13" fmla="*/ 119 h 335"/>
                <a:gd name="T14" fmla="*/ 96 w 274"/>
                <a:gd name="T15" fmla="*/ 119 h 335"/>
                <a:gd name="T16" fmla="*/ 0 w 274"/>
                <a:gd name="T17" fmla="*/ 216 h 335"/>
                <a:gd name="T18" fmla="*/ 117 w 274"/>
                <a:gd name="T19" fmla="*/ 216 h 335"/>
                <a:gd name="T20" fmla="*/ 117 w 274"/>
                <a:gd name="T21" fmla="*/ 335 h 335"/>
                <a:gd name="T22" fmla="*/ 156 w 274"/>
                <a:gd name="T23" fmla="*/ 335 h 335"/>
                <a:gd name="T24" fmla="*/ 156 w 274"/>
                <a:gd name="T25" fmla="*/ 216 h 335"/>
                <a:gd name="T26" fmla="*/ 274 w 274"/>
                <a:gd name="T27" fmla="*/ 216 h 335"/>
                <a:gd name="T28" fmla="*/ 183 w 274"/>
                <a:gd name="T29" fmla="*/ 119 h 335"/>
                <a:gd name="T30" fmla="*/ 217 w 274"/>
                <a:gd name="T31" fmla="*/ 119 h 335"/>
                <a:gd name="T32" fmla="*/ 252 w 274"/>
                <a:gd name="T33" fmla="*/ 207 h 335"/>
                <a:gd name="T34" fmla="*/ 152 w 274"/>
                <a:gd name="T35" fmla="*/ 207 h 335"/>
                <a:gd name="T36" fmla="*/ 152 w 274"/>
                <a:gd name="T37" fmla="*/ 331 h 335"/>
                <a:gd name="T38" fmla="*/ 122 w 274"/>
                <a:gd name="T39" fmla="*/ 331 h 335"/>
                <a:gd name="T40" fmla="*/ 122 w 274"/>
                <a:gd name="T41" fmla="*/ 207 h 335"/>
                <a:gd name="T42" fmla="*/ 21 w 274"/>
                <a:gd name="T43" fmla="*/ 207 h 335"/>
                <a:gd name="T44" fmla="*/ 113 w 274"/>
                <a:gd name="T45" fmla="*/ 110 h 335"/>
                <a:gd name="T46" fmla="*/ 78 w 274"/>
                <a:gd name="T47" fmla="*/ 110 h 335"/>
                <a:gd name="T48" fmla="*/ 113 w 274"/>
                <a:gd name="T49" fmla="*/ 75 h 335"/>
                <a:gd name="T50" fmla="*/ 78 w 274"/>
                <a:gd name="T51" fmla="*/ 75 h 335"/>
                <a:gd name="T52" fmla="*/ 139 w 274"/>
                <a:gd name="T53" fmla="*/ 9 h 335"/>
                <a:gd name="T54" fmla="*/ 200 w 274"/>
                <a:gd name="T55" fmla="*/ 75 h 335"/>
                <a:gd name="T56" fmla="*/ 161 w 274"/>
                <a:gd name="T57" fmla="*/ 75 h 335"/>
                <a:gd name="T58" fmla="*/ 200 w 274"/>
                <a:gd name="T59" fmla="*/ 110 h 335"/>
                <a:gd name="T60" fmla="*/ 161 w 274"/>
                <a:gd name="T61" fmla="*/ 110 h 335"/>
                <a:gd name="T62" fmla="*/ 252 w 274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7" y="216"/>
                  </a:lnTo>
                  <a:lnTo>
                    <a:pt x="117" y="335"/>
                  </a:lnTo>
                  <a:lnTo>
                    <a:pt x="156" y="335"/>
                  </a:lnTo>
                  <a:lnTo>
                    <a:pt x="156" y="216"/>
                  </a:lnTo>
                  <a:lnTo>
                    <a:pt x="274" y="216"/>
                  </a:lnTo>
                  <a:lnTo>
                    <a:pt x="183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52" y="207"/>
                  </a:lnTo>
                  <a:lnTo>
                    <a:pt x="152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1" y="207"/>
                  </a:lnTo>
                  <a:lnTo>
                    <a:pt x="113" y="110"/>
                  </a:lnTo>
                  <a:lnTo>
                    <a:pt x="78" y="110"/>
                  </a:lnTo>
                  <a:lnTo>
                    <a:pt x="113" y="75"/>
                  </a:lnTo>
                  <a:lnTo>
                    <a:pt x="78" y="75"/>
                  </a:lnTo>
                  <a:lnTo>
                    <a:pt x="139" y="9"/>
                  </a:lnTo>
                  <a:lnTo>
                    <a:pt x="200" y="75"/>
                  </a:lnTo>
                  <a:lnTo>
                    <a:pt x="161" y="75"/>
                  </a:lnTo>
                  <a:lnTo>
                    <a:pt x="200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282">
              <a:extLst>
                <a:ext uri="{FF2B5EF4-FFF2-40B4-BE49-F238E27FC236}">
                  <a16:creationId xmlns:a16="http://schemas.microsoft.com/office/drawing/2014/main" id="{1821E3E8-7F32-4498-BE0E-80442040CFE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81875" y="4302125"/>
              <a:ext cx="428625" cy="531813"/>
            </a:xfrm>
            <a:custGeom>
              <a:avLst/>
              <a:gdLst>
                <a:gd name="T0" fmla="*/ 217 w 270"/>
                <a:gd name="T1" fmla="*/ 119 h 335"/>
                <a:gd name="T2" fmla="*/ 178 w 270"/>
                <a:gd name="T3" fmla="*/ 80 h 335"/>
                <a:gd name="T4" fmla="*/ 217 w 270"/>
                <a:gd name="T5" fmla="*/ 80 h 335"/>
                <a:gd name="T6" fmla="*/ 139 w 270"/>
                <a:gd name="T7" fmla="*/ 0 h 335"/>
                <a:gd name="T8" fmla="*/ 56 w 270"/>
                <a:gd name="T9" fmla="*/ 80 h 335"/>
                <a:gd name="T10" fmla="*/ 96 w 270"/>
                <a:gd name="T11" fmla="*/ 80 h 335"/>
                <a:gd name="T12" fmla="*/ 56 w 270"/>
                <a:gd name="T13" fmla="*/ 119 h 335"/>
                <a:gd name="T14" fmla="*/ 96 w 270"/>
                <a:gd name="T15" fmla="*/ 119 h 335"/>
                <a:gd name="T16" fmla="*/ 0 w 270"/>
                <a:gd name="T17" fmla="*/ 216 h 335"/>
                <a:gd name="T18" fmla="*/ 113 w 270"/>
                <a:gd name="T19" fmla="*/ 216 h 335"/>
                <a:gd name="T20" fmla="*/ 113 w 270"/>
                <a:gd name="T21" fmla="*/ 335 h 335"/>
                <a:gd name="T22" fmla="*/ 157 w 270"/>
                <a:gd name="T23" fmla="*/ 335 h 335"/>
                <a:gd name="T24" fmla="*/ 157 w 270"/>
                <a:gd name="T25" fmla="*/ 216 h 335"/>
                <a:gd name="T26" fmla="*/ 270 w 270"/>
                <a:gd name="T27" fmla="*/ 216 h 335"/>
                <a:gd name="T28" fmla="*/ 178 w 270"/>
                <a:gd name="T29" fmla="*/ 119 h 335"/>
                <a:gd name="T30" fmla="*/ 217 w 270"/>
                <a:gd name="T31" fmla="*/ 119 h 335"/>
                <a:gd name="T32" fmla="*/ 252 w 270"/>
                <a:gd name="T33" fmla="*/ 207 h 335"/>
                <a:gd name="T34" fmla="*/ 148 w 270"/>
                <a:gd name="T35" fmla="*/ 207 h 335"/>
                <a:gd name="T36" fmla="*/ 148 w 270"/>
                <a:gd name="T37" fmla="*/ 331 h 335"/>
                <a:gd name="T38" fmla="*/ 122 w 270"/>
                <a:gd name="T39" fmla="*/ 331 h 335"/>
                <a:gd name="T40" fmla="*/ 122 w 270"/>
                <a:gd name="T41" fmla="*/ 207 h 335"/>
                <a:gd name="T42" fmla="*/ 22 w 270"/>
                <a:gd name="T43" fmla="*/ 207 h 335"/>
                <a:gd name="T44" fmla="*/ 113 w 270"/>
                <a:gd name="T45" fmla="*/ 110 h 335"/>
                <a:gd name="T46" fmla="*/ 74 w 270"/>
                <a:gd name="T47" fmla="*/ 110 h 335"/>
                <a:gd name="T48" fmla="*/ 113 w 270"/>
                <a:gd name="T49" fmla="*/ 75 h 335"/>
                <a:gd name="T50" fmla="*/ 74 w 270"/>
                <a:gd name="T51" fmla="*/ 75 h 335"/>
                <a:gd name="T52" fmla="*/ 139 w 270"/>
                <a:gd name="T53" fmla="*/ 9 h 335"/>
                <a:gd name="T54" fmla="*/ 196 w 270"/>
                <a:gd name="T55" fmla="*/ 75 h 335"/>
                <a:gd name="T56" fmla="*/ 161 w 270"/>
                <a:gd name="T57" fmla="*/ 75 h 335"/>
                <a:gd name="T58" fmla="*/ 196 w 270"/>
                <a:gd name="T59" fmla="*/ 110 h 335"/>
                <a:gd name="T60" fmla="*/ 161 w 270"/>
                <a:gd name="T61" fmla="*/ 110 h 335"/>
                <a:gd name="T62" fmla="*/ 252 w 270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0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3" y="216"/>
                  </a:lnTo>
                  <a:lnTo>
                    <a:pt x="113" y="335"/>
                  </a:lnTo>
                  <a:lnTo>
                    <a:pt x="157" y="335"/>
                  </a:lnTo>
                  <a:lnTo>
                    <a:pt x="157" y="216"/>
                  </a:lnTo>
                  <a:lnTo>
                    <a:pt x="270" y="216"/>
                  </a:lnTo>
                  <a:lnTo>
                    <a:pt x="178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48" y="207"/>
                  </a:lnTo>
                  <a:lnTo>
                    <a:pt x="148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2" y="207"/>
                  </a:lnTo>
                  <a:lnTo>
                    <a:pt x="113" y="110"/>
                  </a:lnTo>
                  <a:lnTo>
                    <a:pt x="74" y="110"/>
                  </a:lnTo>
                  <a:lnTo>
                    <a:pt x="113" y="75"/>
                  </a:lnTo>
                  <a:lnTo>
                    <a:pt x="74" y="75"/>
                  </a:lnTo>
                  <a:lnTo>
                    <a:pt x="139" y="9"/>
                  </a:lnTo>
                  <a:lnTo>
                    <a:pt x="196" y="75"/>
                  </a:lnTo>
                  <a:lnTo>
                    <a:pt x="161" y="75"/>
                  </a:lnTo>
                  <a:lnTo>
                    <a:pt x="196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283">
              <a:extLst>
                <a:ext uri="{FF2B5EF4-FFF2-40B4-BE49-F238E27FC236}">
                  <a16:creationId xmlns:a16="http://schemas.microsoft.com/office/drawing/2014/main" id="{87769C4B-50E5-4722-9DF6-894B31A0959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22100" y="4714875"/>
              <a:ext cx="26988" cy="34925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1 h 5"/>
                <a:gd name="T4" fmla="*/ 1 w 4"/>
                <a:gd name="T5" fmla="*/ 4 h 5"/>
                <a:gd name="T6" fmla="*/ 2 w 4"/>
                <a:gd name="T7" fmla="*/ 5 h 5"/>
                <a:gd name="T8" fmla="*/ 3 w 4"/>
                <a:gd name="T9" fmla="*/ 4 h 5"/>
                <a:gd name="T10" fmla="*/ 3 w 4"/>
                <a:gd name="T11" fmla="*/ 1 h 5"/>
                <a:gd name="T12" fmla="*/ 2 w 4"/>
                <a:gd name="T13" fmla="*/ 0 h 5"/>
                <a:gd name="T14" fmla="*/ 2 w 4"/>
                <a:gd name="T15" fmla="*/ 4 h 5"/>
                <a:gd name="T16" fmla="*/ 1 w 4"/>
                <a:gd name="T17" fmla="*/ 3 h 5"/>
                <a:gd name="T18" fmla="*/ 1 w 4"/>
                <a:gd name="T19" fmla="*/ 1 h 5"/>
                <a:gd name="T20" fmla="*/ 2 w 4"/>
                <a:gd name="T21" fmla="*/ 1 h 5"/>
                <a:gd name="T22" fmla="*/ 2 w 4"/>
                <a:gd name="T23" fmla="*/ 1 h 5"/>
                <a:gd name="T24" fmla="*/ 2 w 4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4"/>
                    <a:pt x="1" y="4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4" y="4"/>
                    <a:pt x="4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1" y="3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284">
              <a:extLst>
                <a:ext uri="{FF2B5EF4-FFF2-40B4-BE49-F238E27FC236}">
                  <a16:creationId xmlns:a16="http://schemas.microsoft.com/office/drawing/2014/main" id="{BE8DB1D6-450F-4E40-A27D-F36B2DBD9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98300" y="4778375"/>
              <a:ext cx="20638" cy="34925"/>
            </a:xfrm>
            <a:custGeom>
              <a:avLst/>
              <a:gdLst>
                <a:gd name="T0" fmla="*/ 0 w 3"/>
                <a:gd name="T1" fmla="*/ 3 h 5"/>
                <a:gd name="T2" fmla="*/ 1 w 3"/>
                <a:gd name="T3" fmla="*/ 5 h 5"/>
                <a:gd name="T4" fmla="*/ 2 w 3"/>
                <a:gd name="T5" fmla="*/ 5 h 5"/>
                <a:gd name="T6" fmla="*/ 3 w 3"/>
                <a:gd name="T7" fmla="*/ 4 h 5"/>
                <a:gd name="T8" fmla="*/ 3 w 3"/>
                <a:gd name="T9" fmla="*/ 1 h 5"/>
                <a:gd name="T10" fmla="*/ 1 w 3"/>
                <a:gd name="T11" fmla="*/ 0 h 5"/>
                <a:gd name="T12" fmla="*/ 0 w 3"/>
                <a:gd name="T13" fmla="*/ 3 h 5"/>
                <a:gd name="T14" fmla="*/ 2 w 3"/>
                <a:gd name="T15" fmla="*/ 1 h 5"/>
                <a:gd name="T16" fmla="*/ 2 w 3"/>
                <a:gd name="T17" fmla="*/ 2 h 5"/>
                <a:gd name="T18" fmla="*/ 2 w 3"/>
                <a:gd name="T19" fmla="*/ 4 h 5"/>
                <a:gd name="T20" fmla="*/ 2 w 3"/>
                <a:gd name="T21" fmla="*/ 4 h 5"/>
                <a:gd name="T22" fmla="*/ 1 w 3"/>
                <a:gd name="T23" fmla="*/ 4 h 5"/>
                <a:gd name="T24" fmla="*/ 1 w 3"/>
                <a:gd name="T25" fmla="*/ 3 h 5"/>
                <a:gd name="T26" fmla="*/ 1 w 3"/>
                <a:gd name="T27" fmla="*/ 1 h 5"/>
                <a:gd name="T28" fmla="*/ 2 w 3"/>
                <a:gd name="T2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3" y="4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0" y="1"/>
                    <a:pt x="0" y="2"/>
                    <a:pt x="0" y="3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285">
              <a:extLst>
                <a:ext uri="{FF2B5EF4-FFF2-40B4-BE49-F238E27FC236}">
                  <a16:creationId xmlns:a16="http://schemas.microsoft.com/office/drawing/2014/main" id="{AE417526-85EC-404A-AA70-52135222E3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41050" y="4232275"/>
              <a:ext cx="1244600" cy="615950"/>
            </a:xfrm>
            <a:custGeom>
              <a:avLst/>
              <a:gdLst>
                <a:gd name="T0" fmla="*/ 175 w 180"/>
                <a:gd name="T1" fmla="*/ 84 h 88"/>
                <a:gd name="T2" fmla="*/ 168 w 180"/>
                <a:gd name="T3" fmla="*/ 84 h 88"/>
                <a:gd name="T4" fmla="*/ 168 w 180"/>
                <a:gd name="T5" fmla="*/ 3 h 88"/>
                <a:gd name="T6" fmla="*/ 165 w 180"/>
                <a:gd name="T7" fmla="*/ 0 h 88"/>
                <a:gd name="T8" fmla="*/ 56 w 180"/>
                <a:gd name="T9" fmla="*/ 0 h 88"/>
                <a:gd name="T10" fmla="*/ 52 w 180"/>
                <a:gd name="T11" fmla="*/ 5 h 88"/>
                <a:gd name="T12" fmla="*/ 52 w 180"/>
                <a:gd name="T13" fmla="*/ 42 h 88"/>
                <a:gd name="T14" fmla="*/ 125 w 180"/>
                <a:gd name="T15" fmla="*/ 43 h 88"/>
                <a:gd name="T16" fmla="*/ 127 w 180"/>
                <a:gd name="T17" fmla="*/ 65 h 88"/>
                <a:gd name="T18" fmla="*/ 165 w 180"/>
                <a:gd name="T19" fmla="*/ 66 h 88"/>
                <a:gd name="T20" fmla="*/ 107 w 180"/>
                <a:gd name="T21" fmla="*/ 85 h 88"/>
                <a:gd name="T22" fmla="*/ 126 w 180"/>
                <a:gd name="T23" fmla="*/ 66 h 88"/>
                <a:gd name="T24" fmla="*/ 126 w 180"/>
                <a:gd name="T25" fmla="*/ 45 h 88"/>
                <a:gd name="T26" fmla="*/ 21 w 180"/>
                <a:gd name="T27" fmla="*/ 43 h 88"/>
                <a:gd name="T28" fmla="*/ 17 w 180"/>
                <a:gd name="T29" fmla="*/ 44 h 88"/>
                <a:gd name="T30" fmla="*/ 16 w 180"/>
                <a:gd name="T31" fmla="*/ 49 h 88"/>
                <a:gd name="T32" fmla="*/ 15 w 180"/>
                <a:gd name="T33" fmla="*/ 65 h 88"/>
                <a:gd name="T34" fmla="*/ 13 w 180"/>
                <a:gd name="T35" fmla="*/ 64 h 88"/>
                <a:gd name="T36" fmla="*/ 10 w 180"/>
                <a:gd name="T37" fmla="*/ 62 h 88"/>
                <a:gd name="T38" fmla="*/ 6 w 180"/>
                <a:gd name="T39" fmla="*/ 62 h 88"/>
                <a:gd name="T40" fmla="*/ 5 w 180"/>
                <a:gd name="T41" fmla="*/ 68 h 88"/>
                <a:gd name="T42" fmla="*/ 5 w 180"/>
                <a:gd name="T43" fmla="*/ 84 h 88"/>
                <a:gd name="T44" fmla="*/ 0 w 180"/>
                <a:gd name="T45" fmla="*/ 86 h 88"/>
                <a:gd name="T46" fmla="*/ 3 w 180"/>
                <a:gd name="T47" fmla="*/ 88 h 88"/>
                <a:gd name="T48" fmla="*/ 6 w 180"/>
                <a:gd name="T49" fmla="*/ 88 h 88"/>
                <a:gd name="T50" fmla="*/ 172 w 180"/>
                <a:gd name="T51" fmla="*/ 88 h 88"/>
                <a:gd name="T52" fmla="*/ 180 w 180"/>
                <a:gd name="T53" fmla="*/ 87 h 88"/>
                <a:gd name="T54" fmla="*/ 178 w 180"/>
                <a:gd name="T55" fmla="*/ 87 h 88"/>
                <a:gd name="T56" fmla="*/ 169 w 180"/>
                <a:gd name="T57" fmla="*/ 87 h 88"/>
                <a:gd name="T58" fmla="*/ 5 w 180"/>
                <a:gd name="T59" fmla="*/ 87 h 88"/>
                <a:gd name="T60" fmla="*/ 1 w 180"/>
                <a:gd name="T61" fmla="*/ 86 h 88"/>
                <a:gd name="T62" fmla="*/ 4 w 180"/>
                <a:gd name="T63" fmla="*/ 85 h 88"/>
                <a:gd name="T64" fmla="*/ 6 w 180"/>
                <a:gd name="T65" fmla="*/ 85 h 88"/>
                <a:gd name="T66" fmla="*/ 6 w 180"/>
                <a:gd name="T67" fmla="*/ 68 h 88"/>
                <a:gd name="T68" fmla="*/ 7 w 180"/>
                <a:gd name="T69" fmla="*/ 63 h 88"/>
                <a:gd name="T70" fmla="*/ 10 w 180"/>
                <a:gd name="T71" fmla="*/ 63 h 88"/>
                <a:gd name="T72" fmla="*/ 12 w 180"/>
                <a:gd name="T73" fmla="*/ 64 h 88"/>
                <a:gd name="T74" fmla="*/ 13 w 180"/>
                <a:gd name="T75" fmla="*/ 66 h 88"/>
                <a:gd name="T76" fmla="*/ 17 w 180"/>
                <a:gd name="T77" fmla="*/ 66 h 88"/>
                <a:gd name="T78" fmla="*/ 17 w 180"/>
                <a:gd name="T79" fmla="*/ 66 h 88"/>
                <a:gd name="T80" fmla="*/ 17 w 180"/>
                <a:gd name="T81" fmla="*/ 48 h 88"/>
                <a:gd name="T82" fmla="*/ 20 w 180"/>
                <a:gd name="T83" fmla="*/ 44 h 88"/>
                <a:gd name="T84" fmla="*/ 125 w 180"/>
                <a:gd name="T85" fmla="*/ 44 h 88"/>
                <a:gd name="T86" fmla="*/ 126 w 180"/>
                <a:gd name="T87" fmla="*/ 65 h 88"/>
                <a:gd name="T88" fmla="*/ 106 w 180"/>
                <a:gd name="T89" fmla="*/ 66 h 88"/>
                <a:gd name="T90" fmla="*/ 107 w 180"/>
                <a:gd name="T91" fmla="*/ 85 h 88"/>
                <a:gd name="T92" fmla="*/ 166 w 180"/>
                <a:gd name="T93" fmla="*/ 85 h 88"/>
                <a:gd name="T94" fmla="*/ 166 w 180"/>
                <a:gd name="T95" fmla="*/ 65 h 88"/>
                <a:gd name="T96" fmla="*/ 128 w 180"/>
                <a:gd name="T97" fmla="*/ 45 h 88"/>
                <a:gd name="T98" fmla="*/ 53 w 180"/>
                <a:gd name="T99" fmla="*/ 42 h 88"/>
                <a:gd name="T100" fmla="*/ 53 w 180"/>
                <a:gd name="T101" fmla="*/ 5 h 88"/>
                <a:gd name="T102" fmla="*/ 56 w 180"/>
                <a:gd name="T103" fmla="*/ 1 h 88"/>
                <a:gd name="T104" fmla="*/ 165 w 180"/>
                <a:gd name="T105" fmla="*/ 1 h 88"/>
                <a:gd name="T106" fmla="*/ 167 w 180"/>
                <a:gd name="T107" fmla="*/ 3 h 88"/>
                <a:gd name="T108" fmla="*/ 167 w 180"/>
                <a:gd name="T109" fmla="*/ 85 h 88"/>
                <a:gd name="T110" fmla="*/ 174 w 180"/>
                <a:gd name="T111" fmla="*/ 85 h 88"/>
                <a:gd name="T112" fmla="*/ 179 w 180"/>
                <a:gd name="T113" fmla="*/ 86 h 88"/>
                <a:gd name="T114" fmla="*/ 178 w 180"/>
                <a:gd name="T115" fmla="*/ 8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0" h="88">
                  <a:moveTo>
                    <a:pt x="180" y="85"/>
                  </a:moveTo>
                  <a:cubicBezTo>
                    <a:pt x="179" y="84"/>
                    <a:pt x="177" y="84"/>
                    <a:pt x="175" y="84"/>
                  </a:cubicBezTo>
                  <a:cubicBezTo>
                    <a:pt x="175" y="84"/>
                    <a:pt x="175" y="84"/>
                    <a:pt x="174" y="84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8" y="80"/>
                    <a:pt x="168" y="73"/>
                    <a:pt x="168" y="64"/>
                  </a:cubicBezTo>
                  <a:cubicBezTo>
                    <a:pt x="168" y="40"/>
                    <a:pt x="168" y="4"/>
                    <a:pt x="168" y="3"/>
                  </a:cubicBezTo>
                  <a:cubicBezTo>
                    <a:pt x="168" y="3"/>
                    <a:pt x="168" y="2"/>
                    <a:pt x="167" y="1"/>
                  </a:cubicBezTo>
                  <a:cubicBezTo>
                    <a:pt x="167" y="0"/>
                    <a:pt x="166" y="0"/>
                    <a:pt x="16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5" y="0"/>
                    <a:pt x="54" y="0"/>
                    <a:pt x="53" y="0"/>
                  </a:cubicBezTo>
                  <a:cubicBezTo>
                    <a:pt x="52" y="0"/>
                    <a:pt x="52" y="3"/>
                    <a:pt x="52" y="5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6" y="43"/>
                    <a:pt x="127" y="44"/>
                    <a:pt x="127" y="45"/>
                  </a:cubicBezTo>
                  <a:cubicBezTo>
                    <a:pt x="127" y="65"/>
                    <a:pt x="127" y="65"/>
                    <a:pt x="127" y="65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6" y="66"/>
                    <a:pt x="126" y="66"/>
                    <a:pt x="126" y="6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4"/>
                    <a:pt x="126" y="43"/>
                    <a:pt x="125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0" y="43"/>
                  </a:cubicBezTo>
                  <a:cubicBezTo>
                    <a:pt x="19" y="43"/>
                    <a:pt x="18" y="43"/>
                    <a:pt x="17" y="44"/>
                  </a:cubicBezTo>
                  <a:cubicBezTo>
                    <a:pt x="16" y="44"/>
                    <a:pt x="16" y="46"/>
                    <a:pt x="16" y="48"/>
                  </a:cubicBezTo>
                  <a:cubicBezTo>
                    <a:pt x="16" y="48"/>
                    <a:pt x="16" y="49"/>
                    <a:pt x="16" y="49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16" y="65"/>
                    <a:pt x="16" y="65"/>
                    <a:pt x="15" y="65"/>
                  </a:cubicBezTo>
                  <a:cubicBezTo>
                    <a:pt x="15" y="65"/>
                    <a:pt x="14" y="65"/>
                    <a:pt x="13" y="65"/>
                  </a:cubicBezTo>
                  <a:cubicBezTo>
                    <a:pt x="13" y="65"/>
                    <a:pt x="13" y="65"/>
                    <a:pt x="13" y="64"/>
                  </a:cubicBezTo>
                  <a:cubicBezTo>
                    <a:pt x="13" y="64"/>
                    <a:pt x="13" y="63"/>
                    <a:pt x="13" y="62"/>
                  </a:cubicBezTo>
                  <a:cubicBezTo>
                    <a:pt x="12" y="62"/>
                    <a:pt x="11" y="62"/>
                    <a:pt x="10" y="62"/>
                  </a:cubicBezTo>
                  <a:cubicBezTo>
                    <a:pt x="10" y="62"/>
                    <a:pt x="9" y="62"/>
                    <a:pt x="9" y="62"/>
                  </a:cubicBezTo>
                  <a:cubicBezTo>
                    <a:pt x="8" y="62"/>
                    <a:pt x="7" y="62"/>
                    <a:pt x="6" y="62"/>
                  </a:cubicBezTo>
                  <a:cubicBezTo>
                    <a:pt x="5" y="63"/>
                    <a:pt x="5" y="64"/>
                    <a:pt x="5" y="66"/>
                  </a:cubicBezTo>
                  <a:cubicBezTo>
                    <a:pt x="5" y="67"/>
                    <a:pt x="5" y="67"/>
                    <a:pt x="5" y="68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6"/>
                    <a:pt x="5" y="81"/>
                    <a:pt x="5" y="84"/>
                  </a:cubicBezTo>
                  <a:cubicBezTo>
                    <a:pt x="5" y="84"/>
                    <a:pt x="5" y="84"/>
                    <a:pt x="4" y="84"/>
                  </a:cubicBezTo>
                  <a:cubicBezTo>
                    <a:pt x="3" y="84"/>
                    <a:pt x="0" y="84"/>
                    <a:pt x="0" y="86"/>
                  </a:cubicBezTo>
                  <a:cubicBezTo>
                    <a:pt x="0" y="87"/>
                    <a:pt x="0" y="87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4" y="88"/>
                    <a:pt x="4" y="88"/>
                    <a:pt x="5" y="88"/>
                  </a:cubicBezTo>
                  <a:cubicBezTo>
                    <a:pt x="5" y="88"/>
                    <a:pt x="6" y="88"/>
                    <a:pt x="6" y="88"/>
                  </a:cubicBezTo>
                  <a:cubicBezTo>
                    <a:pt x="169" y="88"/>
                    <a:pt x="169" y="88"/>
                    <a:pt x="169" y="88"/>
                  </a:cubicBezTo>
                  <a:cubicBezTo>
                    <a:pt x="170" y="88"/>
                    <a:pt x="171" y="88"/>
                    <a:pt x="172" y="88"/>
                  </a:cubicBezTo>
                  <a:cubicBezTo>
                    <a:pt x="174" y="88"/>
                    <a:pt x="176" y="88"/>
                    <a:pt x="178" y="88"/>
                  </a:cubicBezTo>
                  <a:cubicBezTo>
                    <a:pt x="180" y="88"/>
                    <a:pt x="180" y="87"/>
                    <a:pt x="180" y="87"/>
                  </a:cubicBezTo>
                  <a:cubicBezTo>
                    <a:pt x="180" y="86"/>
                    <a:pt x="180" y="85"/>
                    <a:pt x="180" y="85"/>
                  </a:cubicBezTo>
                  <a:close/>
                  <a:moveTo>
                    <a:pt x="178" y="87"/>
                  </a:moveTo>
                  <a:cubicBezTo>
                    <a:pt x="176" y="87"/>
                    <a:pt x="174" y="87"/>
                    <a:pt x="172" y="87"/>
                  </a:cubicBezTo>
                  <a:cubicBezTo>
                    <a:pt x="171" y="87"/>
                    <a:pt x="170" y="87"/>
                    <a:pt x="169" y="87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6" y="87"/>
                    <a:pt x="5" y="87"/>
                    <a:pt x="5" y="87"/>
                  </a:cubicBezTo>
                  <a:cubicBezTo>
                    <a:pt x="3" y="87"/>
                    <a:pt x="2" y="87"/>
                    <a:pt x="1" y="87"/>
                  </a:cubicBezTo>
                  <a:cubicBezTo>
                    <a:pt x="1" y="87"/>
                    <a:pt x="1" y="87"/>
                    <a:pt x="1" y="86"/>
                  </a:cubicBezTo>
                  <a:cubicBezTo>
                    <a:pt x="1" y="85"/>
                    <a:pt x="2" y="85"/>
                    <a:pt x="3" y="85"/>
                  </a:cubicBezTo>
                  <a:cubicBezTo>
                    <a:pt x="3" y="85"/>
                    <a:pt x="4" y="85"/>
                    <a:pt x="4" y="85"/>
                  </a:cubicBezTo>
                  <a:cubicBezTo>
                    <a:pt x="5" y="85"/>
                    <a:pt x="5" y="85"/>
                    <a:pt x="6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6" y="81"/>
                    <a:pt x="6" y="76"/>
                    <a:pt x="6" y="72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6"/>
                  </a:cubicBezTo>
                  <a:cubicBezTo>
                    <a:pt x="6" y="65"/>
                    <a:pt x="6" y="63"/>
                    <a:pt x="7" y="63"/>
                  </a:cubicBezTo>
                  <a:cubicBezTo>
                    <a:pt x="7" y="62"/>
                    <a:pt x="8" y="63"/>
                    <a:pt x="9" y="63"/>
                  </a:cubicBezTo>
                  <a:cubicBezTo>
                    <a:pt x="9" y="63"/>
                    <a:pt x="10" y="63"/>
                    <a:pt x="10" y="63"/>
                  </a:cubicBezTo>
                  <a:cubicBezTo>
                    <a:pt x="11" y="62"/>
                    <a:pt x="12" y="62"/>
                    <a:pt x="12" y="63"/>
                  </a:cubicBezTo>
                  <a:cubicBezTo>
                    <a:pt x="12" y="63"/>
                    <a:pt x="12" y="64"/>
                    <a:pt x="12" y="64"/>
                  </a:cubicBezTo>
                  <a:cubicBezTo>
                    <a:pt x="12" y="65"/>
                    <a:pt x="12" y="65"/>
                    <a:pt x="12" y="66"/>
                  </a:cubicBezTo>
                  <a:cubicBezTo>
                    <a:pt x="12" y="66"/>
                    <a:pt x="12" y="66"/>
                    <a:pt x="13" y="66"/>
                  </a:cubicBezTo>
                  <a:cubicBezTo>
                    <a:pt x="13" y="66"/>
                    <a:pt x="14" y="66"/>
                    <a:pt x="15" y="66"/>
                  </a:cubicBezTo>
                  <a:cubicBezTo>
                    <a:pt x="16" y="66"/>
                    <a:pt x="16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49"/>
                    <a:pt x="17" y="48"/>
                    <a:pt x="17" y="48"/>
                  </a:cubicBezTo>
                  <a:cubicBezTo>
                    <a:pt x="17" y="47"/>
                    <a:pt x="17" y="45"/>
                    <a:pt x="18" y="44"/>
                  </a:cubicBezTo>
                  <a:cubicBezTo>
                    <a:pt x="18" y="44"/>
                    <a:pt x="19" y="44"/>
                    <a:pt x="20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6" y="44"/>
                    <a:pt x="126" y="45"/>
                  </a:cubicBezTo>
                  <a:cubicBezTo>
                    <a:pt x="126" y="65"/>
                    <a:pt x="126" y="65"/>
                    <a:pt x="126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65"/>
                    <a:pt x="106" y="65"/>
                    <a:pt x="106" y="66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06" y="85"/>
                    <a:pt x="107" y="85"/>
                    <a:pt x="107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3"/>
                    <a:pt x="126" y="42"/>
                    <a:pt x="125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6"/>
                    <a:pt x="53" y="5"/>
                  </a:cubicBezTo>
                  <a:cubicBezTo>
                    <a:pt x="53" y="3"/>
                    <a:pt x="53" y="1"/>
                    <a:pt x="54" y="1"/>
                  </a:cubicBezTo>
                  <a:cubicBezTo>
                    <a:pt x="54" y="1"/>
                    <a:pt x="55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6" y="1"/>
                    <a:pt x="166" y="1"/>
                    <a:pt x="167" y="2"/>
                  </a:cubicBezTo>
                  <a:cubicBezTo>
                    <a:pt x="167" y="2"/>
                    <a:pt x="167" y="3"/>
                    <a:pt x="167" y="3"/>
                  </a:cubicBezTo>
                  <a:cubicBezTo>
                    <a:pt x="167" y="4"/>
                    <a:pt x="167" y="31"/>
                    <a:pt x="167" y="64"/>
                  </a:cubicBezTo>
                  <a:cubicBezTo>
                    <a:pt x="167" y="73"/>
                    <a:pt x="167" y="81"/>
                    <a:pt x="167" y="85"/>
                  </a:cubicBezTo>
                  <a:cubicBezTo>
                    <a:pt x="167" y="85"/>
                    <a:pt x="167" y="85"/>
                    <a:pt x="168" y="85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7" y="85"/>
                    <a:pt x="178" y="85"/>
                    <a:pt x="179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9" y="87"/>
                    <a:pt x="179" y="87"/>
                    <a:pt x="178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86">
              <a:extLst>
                <a:ext uri="{FF2B5EF4-FFF2-40B4-BE49-F238E27FC236}">
                  <a16:creationId xmlns:a16="http://schemas.microsoft.com/office/drawing/2014/main" id="{64D8619D-6D83-4F4C-AE26-3AD9ABC5B4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15775" y="4275138"/>
              <a:ext cx="14288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287">
              <a:extLst>
                <a:ext uri="{FF2B5EF4-FFF2-40B4-BE49-F238E27FC236}">
                  <a16:creationId xmlns:a16="http://schemas.microsoft.com/office/drawing/2014/main" id="{A5B2AD3C-E0C8-42E3-B65C-8AE0A844EA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36388" y="4568825"/>
              <a:ext cx="12700" cy="90488"/>
            </a:xfrm>
            <a:custGeom>
              <a:avLst/>
              <a:gdLst>
                <a:gd name="T0" fmla="*/ 1 w 2"/>
                <a:gd name="T1" fmla="*/ 13 h 13"/>
                <a:gd name="T2" fmla="*/ 2 w 2"/>
                <a:gd name="T3" fmla="*/ 12 h 13"/>
                <a:gd name="T4" fmla="*/ 2 w 2"/>
                <a:gd name="T5" fmla="*/ 1 h 13"/>
                <a:gd name="T6" fmla="*/ 1 w 2"/>
                <a:gd name="T7" fmla="*/ 0 h 13"/>
                <a:gd name="T8" fmla="*/ 0 w 2"/>
                <a:gd name="T9" fmla="*/ 1 h 13"/>
                <a:gd name="T10" fmla="*/ 0 w 2"/>
                <a:gd name="T11" fmla="*/ 12 h 13"/>
                <a:gd name="T12" fmla="*/ 1 w 2"/>
                <a:gd name="T13" fmla="*/ 13 h 13"/>
                <a:gd name="T14" fmla="*/ 1 w 2"/>
                <a:gd name="T15" fmla="*/ 1 h 13"/>
                <a:gd name="T16" fmla="*/ 1 w 2"/>
                <a:gd name="T17" fmla="*/ 1 h 13"/>
                <a:gd name="T18" fmla="*/ 1 w 2"/>
                <a:gd name="T19" fmla="*/ 1 h 13"/>
                <a:gd name="T20" fmla="*/ 1 w 2"/>
                <a:gd name="T21" fmla="*/ 12 h 13"/>
                <a:gd name="T22" fmla="*/ 1 w 2"/>
                <a:gd name="T23" fmla="*/ 12 h 13"/>
                <a:gd name="T24" fmla="*/ 1 w 2"/>
                <a:gd name="T2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3">
                  <a:moveTo>
                    <a:pt x="1" y="13"/>
                  </a:moveTo>
                  <a:cubicBezTo>
                    <a:pt x="2" y="13"/>
                    <a:pt x="2" y="13"/>
                    <a:pt x="2" y="1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1" y="1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288">
              <a:extLst>
                <a:ext uri="{FF2B5EF4-FFF2-40B4-BE49-F238E27FC236}">
                  <a16:creationId xmlns:a16="http://schemas.microsoft.com/office/drawing/2014/main" id="{F30438EC-EF3A-4A78-9F3E-256376D13C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45925" y="4476750"/>
              <a:ext cx="242888" cy="182563"/>
            </a:xfrm>
            <a:custGeom>
              <a:avLst/>
              <a:gdLst>
                <a:gd name="T0" fmla="*/ 35 w 35"/>
                <a:gd name="T1" fmla="*/ 0 h 26"/>
                <a:gd name="T2" fmla="*/ 0 w 35"/>
                <a:gd name="T3" fmla="*/ 0 h 26"/>
                <a:gd name="T4" fmla="*/ 0 w 35"/>
                <a:gd name="T5" fmla="*/ 1 h 26"/>
                <a:gd name="T6" fmla="*/ 0 w 35"/>
                <a:gd name="T7" fmla="*/ 25 h 26"/>
                <a:gd name="T8" fmla="*/ 0 w 35"/>
                <a:gd name="T9" fmla="*/ 26 h 26"/>
                <a:gd name="T10" fmla="*/ 35 w 35"/>
                <a:gd name="T11" fmla="*/ 26 h 26"/>
                <a:gd name="T12" fmla="*/ 35 w 35"/>
                <a:gd name="T13" fmla="*/ 25 h 26"/>
                <a:gd name="T14" fmla="*/ 35 w 35"/>
                <a:gd name="T15" fmla="*/ 1 h 26"/>
                <a:gd name="T16" fmla="*/ 35 w 35"/>
                <a:gd name="T17" fmla="*/ 0 h 26"/>
                <a:gd name="T18" fmla="*/ 34 w 35"/>
                <a:gd name="T19" fmla="*/ 25 h 26"/>
                <a:gd name="T20" fmla="*/ 1 w 35"/>
                <a:gd name="T21" fmla="*/ 25 h 26"/>
                <a:gd name="T22" fmla="*/ 1 w 35"/>
                <a:gd name="T23" fmla="*/ 1 h 26"/>
                <a:gd name="T24" fmla="*/ 34 w 35"/>
                <a:gd name="T25" fmla="*/ 1 h 26"/>
                <a:gd name="T26" fmla="*/ 34 w 35"/>
                <a:gd name="T2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26">
                  <a:moveTo>
                    <a:pt x="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5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34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4" y="1"/>
                    <a:pt x="34" y="1"/>
                    <a:pt x="34" y="1"/>
                  </a:cubicBezTo>
                  <a:lnTo>
                    <a:pt x="3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289">
              <a:extLst>
                <a:ext uri="{FF2B5EF4-FFF2-40B4-BE49-F238E27FC236}">
                  <a16:creationId xmlns:a16="http://schemas.microsoft.com/office/drawing/2014/main" id="{8E5AE7F1-8F89-45F4-BC56-D0D3D994E0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04650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290">
              <a:extLst>
                <a:ext uri="{FF2B5EF4-FFF2-40B4-BE49-F238E27FC236}">
                  <a16:creationId xmlns:a16="http://schemas.microsoft.com/office/drawing/2014/main" id="{C76BD220-A05C-47B6-8EA9-0FE69D69AF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42713" y="4568825"/>
              <a:ext cx="20638" cy="133350"/>
            </a:xfrm>
            <a:custGeom>
              <a:avLst/>
              <a:gdLst>
                <a:gd name="T0" fmla="*/ 2 w 3"/>
                <a:gd name="T1" fmla="*/ 19 h 19"/>
                <a:gd name="T2" fmla="*/ 3 w 3"/>
                <a:gd name="T3" fmla="*/ 18 h 19"/>
                <a:gd name="T4" fmla="*/ 3 w 3"/>
                <a:gd name="T5" fmla="*/ 1 h 19"/>
                <a:gd name="T6" fmla="*/ 2 w 3"/>
                <a:gd name="T7" fmla="*/ 0 h 19"/>
                <a:gd name="T8" fmla="*/ 0 w 3"/>
                <a:gd name="T9" fmla="*/ 1 h 19"/>
                <a:gd name="T10" fmla="*/ 0 w 3"/>
                <a:gd name="T11" fmla="*/ 18 h 19"/>
                <a:gd name="T12" fmla="*/ 2 w 3"/>
                <a:gd name="T13" fmla="*/ 19 h 19"/>
                <a:gd name="T14" fmla="*/ 1 w 3"/>
                <a:gd name="T15" fmla="*/ 1 h 19"/>
                <a:gd name="T16" fmla="*/ 2 w 3"/>
                <a:gd name="T17" fmla="*/ 1 h 19"/>
                <a:gd name="T18" fmla="*/ 2 w 3"/>
                <a:gd name="T19" fmla="*/ 1 h 19"/>
                <a:gd name="T20" fmla="*/ 2 w 3"/>
                <a:gd name="T21" fmla="*/ 18 h 19"/>
                <a:gd name="T22" fmla="*/ 1 w 3"/>
                <a:gd name="T23" fmla="*/ 18 h 19"/>
                <a:gd name="T24" fmla="*/ 1 w 3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19">
                  <a:moveTo>
                    <a:pt x="2" y="19"/>
                  </a:moveTo>
                  <a:cubicBezTo>
                    <a:pt x="2" y="19"/>
                    <a:pt x="3" y="19"/>
                    <a:pt x="3" y="1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2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91">
              <a:extLst>
                <a:ext uri="{FF2B5EF4-FFF2-40B4-BE49-F238E27FC236}">
                  <a16:creationId xmlns:a16="http://schemas.microsoft.com/office/drawing/2014/main" id="{1E24D476-599D-483E-AA1F-F2D275BE5D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2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2 w 2"/>
                <a:gd name="T23" fmla="*/ 2 h 31"/>
                <a:gd name="T24" fmla="*/ 2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2" y="30"/>
                  </a:moveTo>
                  <a:cubicBezTo>
                    <a:pt x="2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lnTo>
                    <a:pt x="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292">
              <a:extLst>
                <a:ext uri="{FF2B5EF4-FFF2-40B4-BE49-F238E27FC236}">
                  <a16:creationId xmlns:a16="http://schemas.microsoft.com/office/drawing/2014/main" id="{5EFAC2CE-2C3F-44E5-B7B4-18BD4A87C3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25238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293">
              <a:extLst>
                <a:ext uri="{FF2B5EF4-FFF2-40B4-BE49-F238E27FC236}">
                  <a16:creationId xmlns:a16="http://schemas.microsoft.com/office/drawing/2014/main" id="{D6483921-AF48-46AB-943B-20AD9C8555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95113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294">
              <a:extLst>
                <a:ext uri="{FF2B5EF4-FFF2-40B4-BE49-F238E27FC236}">
                  <a16:creationId xmlns:a16="http://schemas.microsoft.com/office/drawing/2014/main" id="{C86171CD-2BED-492C-92F2-B1DBF96682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83988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295">
              <a:extLst>
                <a:ext uri="{FF2B5EF4-FFF2-40B4-BE49-F238E27FC236}">
                  <a16:creationId xmlns:a16="http://schemas.microsoft.com/office/drawing/2014/main" id="{86D24EEF-0AEA-4D5F-ACCC-1AD6741CF4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72863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296">
              <a:extLst>
                <a:ext uri="{FF2B5EF4-FFF2-40B4-BE49-F238E27FC236}">
                  <a16:creationId xmlns:a16="http://schemas.microsoft.com/office/drawing/2014/main" id="{E0F71EC8-23B2-4651-9591-BBB7CBB41E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99013"/>
              <a:ext cx="560388" cy="22225"/>
            </a:xfrm>
            <a:custGeom>
              <a:avLst/>
              <a:gdLst>
                <a:gd name="T0" fmla="*/ 80 w 81"/>
                <a:gd name="T1" fmla="*/ 0 h 3"/>
                <a:gd name="T2" fmla="*/ 1 w 81"/>
                <a:gd name="T3" fmla="*/ 0 h 3"/>
                <a:gd name="T4" fmla="*/ 0 w 81"/>
                <a:gd name="T5" fmla="*/ 0 h 3"/>
                <a:gd name="T6" fmla="*/ 0 w 81"/>
                <a:gd name="T7" fmla="*/ 3 h 3"/>
                <a:gd name="T8" fmla="*/ 1 w 81"/>
                <a:gd name="T9" fmla="*/ 3 h 3"/>
                <a:gd name="T10" fmla="*/ 80 w 81"/>
                <a:gd name="T11" fmla="*/ 3 h 3"/>
                <a:gd name="T12" fmla="*/ 81 w 81"/>
                <a:gd name="T13" fmla="*/ 3 h 3"/>
                <a:gd name="T14" fmla="*/ 81 w 81"/>
                <a:gd name="T15" fmla="*/ 0 h 3"/>
                <a:gd name="T16" fmla="*/ 80 w 81"/>
                <a:gd name="T17" fmla="*/ 0 h 3"/>
                <a:gd name="T18" fmla="*/ 80 w 81"/>
                <a:gd name="T19" fmla="*/ 2 h 3"/>
                <a:gd name="T20" fmla="*/ 1 w 81"/>
                <a:gd name="T21" fmla="*/ 2 h 3"/>
                <a:gd name="T22" fmla="*/ 1 w 81"/>
                <a:gd name="T23" fmla="*/ 1 h 3"/>
                <a:gd name="T24" fmla="*/ 80 w 81"/>
                <a:gd name="T25" fmla="*/ 1 h 3"/>
                <a:gd name="T26" fmla="*/ 80 w 81"/>
                <a:gd name="T2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3">
                  <a:moveTo>
                    <a:pt x="8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81" y="0"/>
                    <a:pt x="80" y="0"/>
                  </a:cubicBezTo>
                  <a:close/>
                  <a:moveTo>
                    <a:pt x="80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80" y="1"/>
                    <a:pt x="80" y="1"/>
                    <a:pt x="80" y="1"/>
                  </a:cubicBezTo>
                  <a:lnTo>
                    <a:pt x="8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297">
              <a:extLst>
                <a:ext uri="{FF2B5EF4-FFF2-40B4-BE49-F238E27FC236}">
                  <a16:creationId xmlns:a16="http://schemas.microsoft.com/office/drawing/2014/main" id="{77464AF4-934C-4320-B35B-07AE0D02F3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39550" y="4568825"/>
              <a:ext cx="12700" cy="133350"/>
            </a:xfrm>
            <a:custGeom>
              <a:avLst/>
              <a:gdLst>
                <a:gd name="T0" fmla="*/ 1 w 2"/>
                <a:gd name="T1" fmla="*/ 0 h 19"/>
                <a:gd name="T2" fmla="*/ 0 w 2"/>
                <a:gd name="T3" fmla="*/ 1 h 19"/>
                <a:gd name="T4" fmla="*/ 0 w 2"/>
                <a:gd name="T5" fmla="*/ 18 h 19"/>
                <a:gd name="T6" fmla="*/ 1 w 2"/>
                <a:gd name="T7" fmla="*/ 19 h 19"/>
                <a:gd name="T8" fmla="*/ 2 w 2"/>
                <a:gd name="T9" fmla="*/ 18 h 19"/>
                <a:gd name="T10" fmla="*/ 2 w 2"/>
                <a:gd name="T11" fmla="*/ 1 h 19"/>
                <a:gd name="T12" fmla="*/ 1 w 2"/>
                <a:gd name="T13" fmla="*/ 0 h 19"/>
                <a:gd name="T14" fmla="*/ 1 w 2"/>
                <a:gd name="T15" fmla="*/ 18 h 19"/>
                <a:gd name="T16" fmla="*/ 1 w 2"/>
                <a:gd name="T17" fmla="*/ 18 h 19"/>
                <a:gd name="T18" fmla="*/ 1 w 2"/>
                <a:gd name="T19" fmla="*/ 1 h 19"/>
                <a:gd name="T20" fmla="*/ 1 w 2"/>
                <a:gd name="T21" fmla="*/ 1 h 19"/>
                <a:gd name="T22" fmla="*/ 1 w 2"/>
                <a:gd name="T23" fmla="*/ 1 h 19"/>
                <a:gd name="T24" fmla="*/ 1 w 2"/>
                <a:gd name="T2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1" y="19"/>
                  </a:cubicBezTo>
                  <a:cubicBezTo>
                    <a:pt x="2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298">
              <a:extLst>
                <a:ext uri="{FF2B5EF4-FFF2-40B4-BE49-F238E27FC236}">
                  <a16:creationId xmlns:a16="http://schemas.microsoft.com/office/drawing/2014/main" id="{C7ACE79A-FBC4-4C9A-ACF7-1D33258929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43450"/>
              <a:ext cx="484188" cy="28575"/>
            </a:xfrm>
            <a:custGeom>
              <a:avLst/>
              <a:gdLst>
                <a:gd name="T0" fmla="*/ 1 w 70"/>
                <a:gd name="T1" fmla="*/ 4 h 4"/>
                <a:gd name="T2" fmla="*/ 70 w 70"/>
                <a:gd name="T3" fmla="*/ 4 h 4"/>
                <a:gd name="T4" fmla="*/ 70 w 70"/>
                <a:gd name="T5" fmla="*/ 4 h 4"/>
                <a:gd name="T6" fmla="*/ 70 w 70"/>
                <a:gd name="T7" fmla="*/ 1 h 4"/>
                <a:gd name="T8" fmla="*/ 70 w 70"/>
                <a:gd name="T9" fmla="*/ 0 h 4"/>
                <a:gd name="T10" fmla="*/ 1 w 70"/>
                <a:gd name="T11" fmla="*/ 0 h 4"/>
                <a:gd name="T12" fmla="*/ 0 w 70"/>
                <a:gd name="T13" fmla="*/ 1 h 4"/>
                <a:gd name="T14" fmla="*/ 0 w 70"/>
                <a:gd name="T15" fmla="*/ 4 h 4"/>
                <a:gd name="T16" fmla="*/ 1 w 70"/>
                <a:gd name="T17" fmla="*/ 4 h 4"/>
                <a:gd name="T18" fmla="*/ 1 w 70"/>
                <a:gd name="T19" fmla="*/ 1 h 4"/>
                <a:gd name="T20" fmla="*/ 69 w 70"/>
                <a:gd name="T21" fmla="*/ 1 h 4"/>
                <a:gd name="T22" fmla="*/ 69 w 70"/>
                <a:gd name="T23" fmla="*/ 3 h 4"/>
                <a:gd name="T24" fmla="*/ 1 w 70"/>
                <a:gd name="T25" fmla="*/ 3 h 4"/>
                <a:gd name="T26" fmla="*/ 1 w 70"/>
                <a:gd name="T2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4">
                  <a:moveTo>
                    <a:pt x="1" y="4"/>
                  </a:moveTo>
                  <a:cubicBezTo>
                    <a:pt x="70" y="4"/>
                    <a:pt x="70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0"/>
                    <a:pt x="7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lose/>
                  <a:moveTo>
                    <a:pt x="1" y="1"/>
                  </a:moveTo>
                  <a:cubicBezTo>
                    <a:pt x="69" y="1"/>
                    <a:pt x="69" y="1"/>
                    <a:pt x="69" y="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1" y="3"/>
                    <a:pt x="1" y="3"/>
                    <a:pt x="1" y="3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299">
              <a:extLst>
                <a:ext uri="{FF2B5EF4-FFF2-40B4-BE49-F238E27FC236}">
                  <a16:creationId xmlns:a16="http://schemas.microsoft.com/office/drawing/2014/main" id="{D29A450D-F307-4A0A-B105-232581A8097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26900" y="4275138"/>
              <a:ext cx="12700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300">
              <a:extLst>
                <a:ext uri="{FF2B5EF4-FFF2-40B4-BE49-F238E27FC236}">
                  <a16:creationId xmlns:a16="http://schemas.microsoft.com/office/drawing/2014/main" id="{6D65DFA7-EA31-43C5-A778-445DE29CD8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93475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301">
              <a:extLst>
                <a:ext uri="{FF2B5EF4-FFF2-40B4-BE49-F238E27FC236}">
                  <a16:creationId xmlns:a16="http://schemas.microsoft.com/office/drawing/2014/main" id="{093B7C93-21A0-4D52-A4ED-1342991A13D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589463"/>
              <a:ext cx="53975" cy="112713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16 h 16"/>
                <a:gd name="T4" fmla="*/ 8 w 8"/>
                <a:gd name="T5" fmla="*/ 15 h 16"/>
                <a:gd name="T6" fmla="*/ 8 w 8"/>
                <a:gd name="T7" fmla="*/ 1 h 16"/>
                <a:gd name="T8" fmla="*/ 8 w 8"/>
                <a:gd name="T9" fmla="*/ 0 h 16"/>
                <a:gd name="T10" fmla="*/ 0 w 8"/>
                <a:gd name="T11" fmla="*/ 0 h 16"/>
                <a:gd name="T12" fmla="*/ 0 w 8"/>
                <a:gd name="T13" fmla="*/ 1 h 16"/>
                <a:gd name="T14" fmla="*/ 0 w 8"/>
                <a:gd name="T15" fmla="*/ 15 h 16"/>
                <a:gd name="T16" fmla="*/ 0 w 8"/>
                <a:gd name="T17" fmla="*/ 16 h 16"/>
                <a:gd name="T18" fmla="*/ 1 w 8"/>
                <a:gd name="T19" fmla="*/ 1 h 16"/>
                <a:gd name="T20" fmla="*/ 7 w 8"/>
                <a:gd name="T21" fmla="*/ 1 h 16"/>
                <a:gd name="T22" fmla="*/ 7 w 8"/>
                <a:gd name="T23" fmla="*/ 15 h 16"/>
                <a:gd name="T24" fmla="*/ 1 w 8"/>
                <a:gd name="T25" fmla="*/ 15 h 16"/>
                <a:gd name="T26" fmla="*/ 1 w 8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5"/>
                    <a:pt x="8" y="1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0" y="16"/>
                  </a:cubicBezTo>
                  <a:close/>
                  <a:moveTo>
                    <a:pt x="1" y="1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302">
              <a:extLst>
                <a:ext uri="{FF2B5EF4-FFF2-40B4-BE49-F238E27FC236}">
                  <a16:creationId xmlns:a16="http://schemas.microsoft.com/office/drawing/2014/main" id="{5F059CA5-7F0F-4418-AA93-806E87EE1C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20438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1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1 w 2"/>
                <a:gd name="T23" fmla="*/ 18 h 19"/>
                <a:gd name="T24" fmla="*/ 1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303">
              <a:extLst>
                <a:ext uri="{FF2B5EF4-FFF2-40B4-BE49-F238E27FC236}">
                  <a16:creationId xmlns:a16="http://schemas.microsoft.com/office/drawing/2014/main" id="{33F81AC0-3683-49C7-B460-D67F7AD078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17275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0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0 w 2"/>
                <a:gd name="T23" fmla="*/ 18 h 19"/>
                <a:gd name="T24" fmla="*/ 0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0" y="18"/>
                    <a:pt x="0" y="1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304">
              <a:extLst>
                <a:ext uri="{FF2B5EF4-FFF2-40B4-BE49-F238E27FC236}">
                  <a16:creationId xmlns:a16="http://schemas.microsoft.com/office/drawing/2014/main" id="{8F936887-AD87-4CED-837D-19B45E9FE1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12613" y="4729163"/>
              <a:ext cx="26988" cy="34925"/>
            </a:xfrm>
            <a:custGeom>
              <a:avLst/>
              <a:gdLst>
                <a:gd name="T0" fmla="*/ 2 w 4"/>
                <a:gd name="T1" fmla="*/ 5 h 5"/>
                <a:gd name="T2" fmla="*/ 3 w 4"/>
                <a:gd name="T3" fmla="*/ 4 h 5"/>
                <a:gd name="T4" fmla="*/ 3 w 4"/>
                <a:gd name="T5" fmla="*/ 0 h 5"/>
                <a:gd name="T6" fmla="*/ 1 w 4"/>
                <a:gd name="T7" fmla="*/ 0 h 5"/>
                <a:gd name="T8" fmla="*/ 0 w 4"/>
                <a:gd name="T9" fmla="*/ 3 h 5"/>
                <a:gd name="T10" fmla="*/ 2 w 4"/>
                <a:gd name="T11" fmla="*/ 5 h 5"/>
                <a:gd name="T12" fmla="*/ 2 w 4"/>
                <a:gd name="T13" fmla="*/ 5 h 5"/>
                <a:gd name="T14" fmla="*/ 1 w 4"/>
                <a:gd name="T15" fmla="*/ 2 h 5"/>
                <a:gd name="T16" fmla="*/ 2 w 4"/>
                <a:gd name="T17" fmla="*/ 1 h 5"/>
                <a:gd name="T18" fmla="*/ 2 w 4"/>
                <a:gd name="T19" fmla="*/ 1 h 5"/>
                <a:gd name="T20" fmla="*/ 2 w 4"/>
                <a:gd name="T21" fmla="*/ 3 h 5"/>
                <a:gd name="T22" fmla="*/ 2 w 4"/>
                <a:gd name="T23" fmla="*/ 4 h 5"/>
                <a:gd name="T24" fmla="*/ 1 w 4"/>
                <a:gd name="T2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4" y="3"/>
                    <a:pt x="4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2"/>
                  </a:moveTo>
                  <a:cubicBezTo>
                    <a:pt x="1" y="2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305">
              <a:extLst>
                <a:ext uri="{FF2B5EF4-FFF2-40B4-BE49-F238E27FC236}">
                  <a16:creationId xmlns:a16="http://schemas.microsoft.com/office/drawing/2014/main" id="{56865626-28DB-4FC4-8A6A-A26248430A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36413" y="4743450"/>
              <a:ext cx="20638" cy="34925"/>
            </a:xfrm>
            <a:custGeom>
              <a:avLst/>
              <a:gdLst>
                <a:gd name="T0" fmla="*/ 2 w 3"/>
                <a:gd name="T1" fmla="*/ 5 h 5"/>
                <a:gd name="T2" fmla="*/ 3 w 3"/>
                <a:gd name="T3" fmla="*/ 4 h 5"/>
                <a:gd name="T4" fmla="*/ 3 w 3"/>
                <a:gd name="T5" fmla="*/ 4 h 5"/>
                <a:gd name="T6" fmla="*/ 3 w 3"/>
                <a:gd name="T7" fmla="*/ 3 h 5"/>
                <a:gd name="T8" fmla="*/ 3 w 3"/>
                <a:gd name="T9" fmla="*/ 1 h 5"/>
                <a:gd name="T10" fmla="*/ 2 w 3"/>
                <a:gd name="T11" fmla="*/ 0 h 5"/>
                <a:gd name="T12" fmla="*/ 2 w 3"/>
                <a:gd name="T13" fmla="*/ 0 h 5"/>
                <a:gd name="T14" fmla="*/ 0 w 3"/>
                <a:gd name="T15" fmla="*/ 1 h 5"/>
                <a:gd name="T16" fmla="*/ 0 w 3"/>
                <a:gd name="T17" fmla="*/ 4 h 5"/>
                <a:gd name="T18" fmla="*/ 2 w 3"/>
                <a:gd name="T19" fmla="*/ 5 h 5"/>
                <a:gd name="T20" fmla="*/ 2 w 3"/>
                <a:gd name="T21" fmla="*/ 5 h 5"/>
                <a:gd name="T22" fmla="*/ 1 w 3"/>
                <a:gd name="T23" fmla="*/ 1 h 5"/>
                <a:gd name="T24" fmla="*/ 2 w 3"/>
                <a:gd name="T25" fmla="*/ 1 h 5"/>
                <a:gd name="T26" fmla="*/ 2 w 3"/>
                <a:gd name="T27" fmla="*/ 1 h 5"/>
                <a:gd name="T28" fmla="*/ 2 w 3"/>
                <a:gd name="T29" fmla="*/ 1 h 5"/>
                <a:gd name="T30" fmla="*/ 2 w 3"/>
                <a:gd name="T31" fmla="*/ 2 h 5"/>
                <a:gd name="T32" fmla="*/ 2 w 3"/>
                <a:gd name="T33" fmla="*/ 4 h 5"/>
                <a:gd name="T34" fmla="*/ 2 w 3"/>
                <a:gd name="T35" fmla="*/ 4 h 5"/>
                <a:gd name="T36" fmla="*/ 1 w 3"/>
                <a:gd name="T37" fmla="*/ 4 h 5"/>
                <a:gd name="T38" fmla="*/ 1 w 3"/>
                <a:gd name="T3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4"/>
                    <a:pt x="0" y="4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78656CFB-BD38-C5D5-1A89-CD2B24074EF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2" name="TextBox 2"/>
          <p:cNvSpPr txBox="1"/>
          <p:nvPr>
            <p:custDataLst>
              <p:tags r:id="rId3"/>
            </p:custDataLst>
          </p:nvPr>
        </p:nvSpPr>
        <p:spPr>
          <a:xfrm>
            <a:off x="4653280" y="2826068"/>
            <a:ext cx="1487170" cy="124079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7200" b="1" spc="200" dirty="0">
                <a:solidFill>
                  <a:srgbClr val="B88F4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03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7061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7"/>
            <a:ext cx="10360524" cy="1098653"/>
            <a:chOff x="1887176" y="1780606"/>
            <a:chExt cx="2494394" cy="48054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218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语言的输入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/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输出缓冲区操作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C00F5803-1690-E784-3B3D-4F513ADA0C2A}"/>
              </a:ext>
            </a:extLst>
          </p:cNvPr>
          <p:cNvSpPr txBox="1">
            <a:spLocks/>
          </p:cNvSpPr>
          <p:nvPr/>
        </p:nvSpPr>
        <p:spPr bwMode="auto">
          <a:xfrm>
            <a:off x="1120049" y="2153506"/>
            <a:ext cx="4895242" cy="4572011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#include &lt;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stdio.h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&gt;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 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int main() 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{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char inChar1;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char inChar2;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 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printf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("Input character 1:\n");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inChar1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=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getchar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 )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 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printf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("Input character 2:\n");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inChar2 = 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getchar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 )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 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printf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("Character 1 is %c\n", inChar1);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printf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("Character 2 is %c\n", inChar2);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}</a:t>
            </a:r>
            <a:endParaRPr kumimoji="0" lang="zh-CN" altLang="zh-CN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7" name="矩形 1">
            <a:extLst>
              <a:ext uri="{FF2B5EF4-FFF2-40B4-BE49-F238E27FC236}">
                <a16:creationId xmlns:a16="http://schemas.microsoft.com/office/drawing/2014/main" id="{3AD2F636-7B74-58C4-F09F-2EFD77F797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9859" y="2153506"/>
            <a:ext cx="3889375" cy="2592387"/>
          </a:xfrm>
          <a:prstGeom prst="rect">
            <a:avLst/>
          </a:prstGeom>
          <a:solidFill>
            <a:srgbClr val="00206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Input character 1:</a:t>
            </a:r>
            <a:endParaRPr kumimoji="1" lang="zh-CN" altLang="zh-CN" sz="24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kumimoji="1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回车</a:t>
            </a:r>
            <a:endParaRPr kumimoji="1" lang="en-US" altLang="zh-CN" sz="2400" b="1" i="0" u="none" strike="noStrike" kern="0" cap="none" spc="0" normalizeH="0" baseline="0" noProof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Input character 2:</a:t>
            </a:r>
            <a:endParaRPr kumimoji="1" lang="zh-CN" altLang="zh-CN" sz="24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Character 1 is A</a:t>
            </a:r>
            <a:endParaRPr kumimoji="1" lang="zh-CN" altLang="zh-CN" sz="24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Character 2 is</a:t>
            </a:r>
            <a:endParaRPr kumimoji="1" lang="zh-CN" altLang="zh-CN" sz="24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kumimoji="1" lang="zh-CN" altLang="en-US" sz="24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7D32290A-1218-3F61-8E50-18D73684F7CE}"/>
              </a:ext>
            </a:extLst>
          </p:cNvPr>
          <p:cNvSpPr txBox="1">
            <a:spLocks/>
          </p:cNvSpPr>
          <p:nvPr/>
        </p:nvSpPr>
        <p:spPr bwMode="auto">
          <a:xfrm>
            <a:off x="6509859" y="5574579"/>
            <a:ext cx="3889375" cy="1150938"/>
          </a:xfrm>
          <a:prstGeom prst="rect">
            <a:avLst/>
          </a:prstGeom>
          <a:solidFill>
            <a:srgbClr val="D34817">
              <a:lumMod val="20000"/>
              <a:lumOff val="80000"/>
            </a:srgbClr>
          </a:solidFill>
          <a:ln>
            <a:solidFill>
              <a:srgbClr val="C00000"/>
            </a:solidFill>
          </a:ln>
        </p:spPr>
        <p:txBody>
          <a:bodyPr>
            <a:norm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 typeface="Wingdings 2" pitchFamily="18" charset="2"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stdin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: 65 10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 typeface="Wingdings 2" pitchFamily="18" charset="2"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inChar1: ‘A’</a:t>
            </a:r>
          </a:p>
          <a:p>
            <a:pPr marL="273050" marR="0" lvl="0" indent="-273050" algn="l" defTabSz="914400" rtl="0" eaLnBrk="1" fontAlgn="base" latinLnBrk="0" hangingPunct="1">
              <a:lnSpc>
                <a:spcPct val="100000"/>
              </a:lnSpc>
              <a:spcBef>
                <a:spcPts val="575"/>
              </a:spcBef>
              <a:spcAft>
                <a:spcPct val="0"/>
              </a:spcAft>
              <a:buClr>
                <a:srgbClr val="D34817"/>
              </a:buClr>
              <a:buSzPct val="85000"/>
              <a:buFont typeface="Wingdings 2" pitchFamily="18" charset="2"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t>inChar2: ‘\n’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31347A-7773-A24A-4182-9A8552B37141}"/>
              </a:ext>
            </a:extLst>
          </p:cNvPr>
          <p:cNvSpPr txBox="1"/>
          <p:nvPr/>
        </p:nvSpPr>
        <p:spPr>
          <a:xfrm>
            <a:off x="6509859" y="5162715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b="1" dirty="0">
                <a:latin typeface="+mj-lt"/>
              </a:rPr>
              <a:t>I/O流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9146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5"/>
            <a:ext cx="9283914" cy="4791970"/>
            <a:chOff x="1887176" y="1780606"/>
            <a:chExt cx="2235190" cy="2095961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1673851" cy="1833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通过在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I/O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服务例程的基础上，增加了额外的软件层实现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例如，调用库函数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getchar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先从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stdin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中读字符，如果有字符，就不需要进行系统调用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I/O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流，可以有效减少系统调用次数，从而减少了由于系统运行状态的切换带来的开销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不必再从用户模式切换到机器模式，最后再从自陷返回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如果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stdin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中已经没有字符，则自陷进入操作系统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因此，如果输入流中还有字符可以读，编号为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的流程（用虚线表示）就不用执行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语言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I/O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流的实现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76ADB25-574A-4E6D-1027-B639B17020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3274" y="1724135"/>
            <a:ext cx="3907479" cy="46836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1969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4"/>
            <a:ext cx="10176311" cy="2021981"/>
            <a:chOff x="1887176" y="1780606"/>
            <a:chExt cx="2450043" cy="88439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395739" cy="622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stdin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标记的空间，即输入流的缓冲区，大小以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size=1024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个字节为例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inPt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标记的存储单元，存储的是输入流中下一个字符的地址，即字符指针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num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标记的存储单元，存储的是输入流中还有多少个剩余的字符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getchar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()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的底层实现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49FAA8E8-55F6-C81B-F9AD-E28C6A622A3E}"/>
              </a:ext>
            </a:extLst>
          </p:cNvPr>
          <p:cNvSpPr txBox="1">
            <a:spLocks/>
          </p:cNvSpPr>
          <p:nvPr/>
        </p:nvSpPr>
        <p:spPr bwMode="auto">
          <a:xfrm>
            <a:off x="1120621" y="3961234"/>
            <a:ext cx="9950758" cy="126998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01 </a:t>
            </a:r>
            <a:r>
              <a:rPr lang="en-US" altLang="zh-CN" sz="1800" b="1" dirty="0">
                <a:solidFill>
                  <a:srgbClr val="C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stdin: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.byte	0, 0, ......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标准输入流，共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size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个字节，初值均为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0/null</a:t>
            </a:r>
            <a:endParaRPr lang="zh-CN" altLang="zh-CN" sz="18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02 </a:t>
            </a:r>
            <a:r>
              <a:rPr lang="en-US" altLang="zh-CN" sz="1800" b="1" dirty="0" err="1">
                <a:solidFill>
                  <a:srgbClr val="C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inPt</a:t>
            </a:r>
            <a:r>
              <a:rPr lang="en-US" altLang="zh-CN" sz="1800" b="1" dirty="0">
                <a:solidFill>
                  <a:srgbClr val="C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: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.word	......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指针，初值为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stdin</a:t>
            </a:r>
            <a:endParaRPr lang="zh-CN" altLang="zh-CN" sz="18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03 </a:t>
            </a:r>
            <a:r>
              <a:rPr lang="en-US" altLang="zh-CN" sz="1800" b="1" dirty="0">
                <a:solidFill>
                  <a:srgbClr val="C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num: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.word	0	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stdin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中的字符数，初值为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</a:t>
            </a:r>
            <a:endParaRPr lang="zh-CN" altLang="zh-CN" sz="18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04		......		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省略代码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30164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224459"/>
            <a:ext cx="10176311" cy="2021981"/>
            <a:chOff x="1887176" y="1780606"/>
            <a:chExt cx="2450043" cy="88439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395739" cy="622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06~09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行：读出字符指针和字符数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0A~0F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行：如果输入流中还有字符，就读出来，然后将指针指向下一个字符，剩余的字符数递减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getchar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()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的底层实现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4" name="内容占位符 2">
            <a:extLst>
              <a:ext uri="{FF2B5EF4-FFF2-40B4-BE49-F238E27FC236}">
                <a16:creationId xmlns:a16="http://schemas.microsoft.com/office/drawing/2014/main" id="{BE68F8C2-BA2B-9B09-F24D-609EFD068B70}"/>
              </a:ext>
            </a:extLst>
          </p:cNvPr>
          <p:cNvSpPr txBox="1">
            <a:spLocks/>
          </p:cNvSpPr>
          <p:nvPr/>
        </p:nvSpPr>
        <p:spPr bwMode="auto">
          <a:xfrm>
            <a:off x="1431398" y="3374377"/>
            <a:ext cx="10232518" cy="337729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05</a:t>
            </a:r>
            <a:r>
              <a:rPr lang="zh-CN" altLang="en-US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getchar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:	......			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省略寄存器的保存代码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06		la	x5, 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inPt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07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0(x5)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字符指针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08		la	x6, num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09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x28, 0(x6)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字符数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0A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beqz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x28, 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trap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输入流中无字符，自陷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0B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lb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0(x7)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读出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stdin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中的下一个字符，加载到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x8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0C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x7, 1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0D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0(x5)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指针指向下一个字符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0E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x28, x28, -1 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0F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x28, 0(x6) 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字符数递减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10		j	exit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4860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4"/>
            <a:ext cx="10176311" cy="2021981"/>
            <a:chOff x="1887176" y="1780606"/>
            <a:chExt cx="2450043" cy="88439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395739" cy="622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如果输入流中没有字符可以读取，调用操作系统的输入字符串服务例程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11~14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行：设置系统调用号（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x10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）为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，将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x11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设置为缓冲区首地址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stdin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，将缓冲区大小（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x12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）设置为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1024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，进行系统调用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getchar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()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的底层实现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4" name="内容占位符 2">
            <a:extLst>
              <a:ext uri="{FF2B5EF4-FFF2-40B4-BE49-F238E27FC236}">
                <a16:creationId xmlns:a16="http://schemas.microsoft.com/office/drawing/2014/main" id="{08CB5B48-733F-442B-264D-C978B989BB6C}"/>
              </a:ext>
            </a:extLst>
          </p:cNvPr>
          <p:cNvSpPr txBox="1">
            <a:spLocks/>
          </p:cNvSpPr>
          <p:nvPr/>
        </p:nvSpPr>
        <p:spPr bwMode="auto">
          <a:xfrm>
            <a:off x="936980" y="3927697"/>
            <a:ext cx="10117572" cy="1225550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11</a:t>
            </a:r>
            <a:r>
              <a:rPr lang="zh-CN" altLang="en-US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trap: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la	x11, stdin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x11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，字符串首地址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12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x12, x0, 1024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x12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，输入流大小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13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x10, x0, 8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gets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，输入字符串服务例程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14		</a:t>
            </a: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ecall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	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系统调用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197368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001176"/>
            <a:ext cx="10176311" cy="2021981"/>
            <a:chOff x="1887176" y="1780606"/>
            <a:chExt cx="2450043" cy="88439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395739" cy="622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15~1C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行：从系统调用返回后，读出缓冲区中的第一个字符，将指针指向下一个字符，剩余的字符数递减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1D~1F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行：将读出的字符传到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x10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中，返回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getchar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()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的底层实现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42995749-CB86-C27D-B96A-110979BEA862}"/>
              </a:ext>
            </a:extLst>
          </p:cNvPr>
          <p:cNvSpPr txBox="1">
            <a:spLocks/>
          </p:cNvSpPr>
          <p:nvPr/>
        </p:nvSpPr>
        <p:spPr bwMode="auto">
          <a:xfrm>
            <a:off x="936980" y="3125972"/>
            <a:ext cx="10314535" cy="3104707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15		la	x5, stdin	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16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lb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0(x5)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读出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stdin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中的第一个字符，加载到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x8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17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x5, 1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指针指向下一个字符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18		la	x5, 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inPt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19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0(x5)	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1A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x10, x10, -1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字符数（在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gets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的返回值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x10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中）递减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1B		la	x6, num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1C		</a:t>
            </a:r>
            <a:r>
              <a:rPr lang="en-US" altLang="zh-CN" sz="18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x10, 0(x6)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1D</a:t>
            </a:r>
            <a:r>
              <a:rPr lang="zh-CN" altLang="en-US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exit:	mv	x10, x8	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getchar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的返回值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x10</a:t>
            </a:r>
            <a:endParaRPr lang="zh-CN" altLang="zh-CN" sz="18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1E		......			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8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省略寄存器的恢复代码</a:t>
            </a:r>
          </a:p>
          <a:p>
            <a:pPr marL="0" indent="0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8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1F		ret</a:t>
            </a:r>
            <a:endParaRPr lang="zh-CN" altLang="zh-CN" sz="18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018564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5"/>
            <a:ext cx="10399596" cy="2945313"/>
            <a:chOff x="1887176" y="1780606"/>
            <a:chExt cx="2503801" cy="1288251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9497" cy="10262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对于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putchar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的实现原理与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getchar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()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</a:rPr>
                <a:t>类似（作业）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首先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语言程序将字符存入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stdout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此时，还不会输出到显示器，因为字符处在缓冲区中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如果：存入的是字符换行符，或者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stdout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已满，就自陷进入操作系统处理例程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由操作系统将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stdout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中的字符串输出到显示器上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语言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I/O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流的实现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srgbClr val="BD934E"/>
                </a:solidFill>
              </a:rPr>
              <a:t>C</a:t>
            </a:r>
            <a:r>
              <a:rPr lang="zh-CN" altLang="en-US" sz="2000" dirty="0">
                <a:solidFill>
                  <a:srgbClr val="BD934E"/>
                </a:solidFill>
              </a:rPr>
              <a:t>语言的</a:t>
            </a:r>
            <a:r>
              <a:rPr lang="en-US" altLang="zh-CN" sz="2000" dirty="0">
                <a:solidFill>
                  <a:srgbClr val="BD934E"/>
                </a:solidFill>
              </a:rPr>
              <a:t>I/O</a:t>
            </a:r>
            <a:r>
              <a:rPr lang="zh-CN" altLang="en-US" sz="2000" dirty="0">
                <a:solidFill>
                  <a:srgbClr val="BD934E"/>
                </a:solidFill>
              </a:rPr>
              <a:t>实现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21464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4"/>
            <a:ext cx="10360524" cy="1560315"/>
            <a:chOff x="1887176" y="1780606"/>
            <a:chExt cx="2494394" cy="68246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420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07~0E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行：采用轮询方式的输入字符指令序列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x11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中包含了从键盘输入的字符的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ASCII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码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服务例程示例：输入字符服务例程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7" name="矩形 5">
            <a:extLst>
              <a:ext uri="{FF2B5EF4-FFF2-40B4-BE49-F238E27FC236}">
                <a16:creationId xmlns:a16="http://schemas.microsoft.com/office/drawing/2014/main" id="{BC2DD245-D321-19F8-DEA8-73F03F98E367}"/>
              </a:ext>
            </a:extLst>
          </p:cNvPr>
          <p:cNvSpPr/>
          <p:nvPr/>
        </p:nvSpPr>
        <p:spPr>
          <a:xfrm>
            <a:off x="1587537" y="4623634"/>
            <a:ext cx="8407804" cy="2003425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A2856C09-1870-7368-0F74-CEC6C587A8DF}"/>
              </a:ext>
            </a:extLst>
          </p:cNvPr>
          <p:cNvSpPr txBox="1">
            <a:spLocks/>
          </p:cNvSpPr>
          <p:nvPr/>
        </p:nvSpPr>
        <p:spPr bwMode="auto">
          <a:xfrm>
            <a:off x="1258925" y="3125033"/>
            <a:ext cx="10134971" cy="365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01</a:t>
            </a:r>
            <a:r>
              <a:rPr lang="zh-CN" altLang="en-US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KBCR:	.word	0xFFFF0000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KBCR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的内存映射地址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02</a:t>
            </a:r>
            <a:r>
              <a:rPr lang="zh-CN" altLang="en-US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KBDR:	.word	0xFFFF0004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KBDR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的内存映射地址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03		……			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省略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04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x10=12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，输入字符服务例程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05</a:t>
            </a:r>
            <a:r>
              <a:rPr lang="zh-CN" altLang="en-US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getc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:	</a:t>
            </a:r>
            <a:r>
              <a:rPr lang="en-US" altLang="zh-CN" sz="16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6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-4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x2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，栈指针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06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callee-save</a:t>
            </a:r>
            <a:endParaRPr lang="zh-CN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07		la	x5, KBCR 	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08</a:t>
            </a:r>
            <a:r>
              <a:rPr lang="zh-CN" altLang="en-US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INPOll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: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0(x5) 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测试是否有字符被输入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09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0(x6) 	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0A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andi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x7, 1	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0B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beqz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INPOll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如果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KBCR[0]==0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，轮询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0C 		la	x5, KBDR 	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0D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0(x5)	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0E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</a:t>
            </a:r>
            <a:r>
              <a:rPr lang="en-US" altLang="zh-CN" sz="16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x11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0(x6) 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将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KBDR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中的数据加载到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x11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</a:t>
            </a:r>
          </a:p>
        </p:txBody>
      </p:sp>
      <p:sp>
        <p:nvSpPr>
          <p:cNvPr id="9" name="矩形 3">
            <a:extLst>
              <a:ext uri="{FF2B5EF4-FFF2-40B4-BE49-F238E27FC236}">
                <a16:creationId xmlns:a16="http://schemas.microsoft.com/office/drawing/2014/main" id="{9F3C2C47-4CE7-8D9D-DA4B-D71A61C91E9A}"/>
              </a:ext>
            </a:extLst>
          </p:cNvPr>
          <p:cNvSpPr/>
          <p:nvPr/>
        </p:nvSpPr>
        <p:spPr>
          <a:xfrm>
            <a:off x="1587537" y="3125033"/>
            <a:ext cx="8407804" cy="3659188"/>
          </a:xfrm>
          <a:prstGeom prst="rect">
            <a:avLst/>
          </a:prstGeom>
          <a:noFill/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91546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6"/>
            <a:ext cx="10360524" cy="2021981"/>
            <a:chOff x="1887176" y="1780606"/>
            <a:chExt cx="2494394" cy="88439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6223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0F~11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mepc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←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000" dirty="0" err="1">
                  <a:latin typeface="微软雅黑" panose="020B0503020204020204" pitchFamily="34" charset="-122"/>
                  <a:ea typeface="微软雅黑" panose="020B0503020204020204" pitchFamily="34" charset="-122"/>
                </a:rPr>
                <a:t>mepc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+ 4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18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行：从自陷返回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注意：从键盘输入的字符并不会立即显示在显示器上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服务例程示例：输入字符服务例程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11" name="矩形 5">
            <a:extLst>
              <a:ext uri="{FF2B5EF4-FFF2-40B4-BE49-F238E27FC236}">
                <a16:creationId xmlns:a16="http://schemas.microsoft.com/office/drawing/2014/main" id="{3A7C1A04-2F7A-2FD1-3F40-7E09C92E8C9F}"/>
              </a:ext>
            </a:extLst>
          </p:cNvPr>
          <p:cNvSpPr/>
          <p:nvPr/>
        </p:nvSpPr>
        <p:spPr>
          <a:xfrm>
            <a:off x="1917046" y="3753702"/>
            <a:ext cx="7450237" cy="720725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2" name="矩形 4">
            <a:extLst>
              <a:ext uri="{FF2B5EF4-FFF2-40B4-BE49-F238E27FC236}">
                <a16:creationId xmlns:a16="http://schemas.microsoft.com/office/drawing/2014/main" id="{AC2A6AB9-D3DC-DF39-EEC0-A1BC33F82D6B}"/>
              </a:ext>
            </a:extLst>
          </p:cNvPr>
          <p:cNvSpPr/>
          <p:nvPr/>
        </p:nvSpPr>
        <p:spPr>
          <a:xfrm>
            <a:off x="1917046" y="5959847"/>
            <a:ext cx="7450237" cy="288925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BEE99474-7DC7-82BF-FF2D-D46900234ECC}"/>
              </a:ext>
            </a:extLst>
          </p:cNvPr>
          <p:cNvSpPr txBox="1">
            <a:spLocks/>
          </p:cNvSpPr>
          <p:nvPr/>
        </p:nvSpPr>
        <p:spPr bwMode="auto">
          <a:xfrm>
            <a:off x="1520172" y="3718777"/>
            <a:ext cx="8475169" cy="2484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0F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csrrw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x0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10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x5, 4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11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csrrw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	x0, 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x5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en-US" altLang="zh-CN" sz="1600" b="1" dirty="0" err="1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&lt;-mepc+4</a:t>
            </a:r>
            <a:endParaRPr lang="zh-CN" altLang="zh-CN" sz="16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12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恢复寄存器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13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14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0(x2)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15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16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0(x2)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17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18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mret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		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从自陷返回</a:t>
            </a: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D7770848-96EE-C62C-57CF-CB55851E66AD}"/>
              </a:ext>
            </a:extLst>
          </p:cNvPr>
          <p:cNvSpPr/>
          <p:nvPr/>
        </p:nvSpPr>
        <p:spPr>
          <a:xfrm>
            <a:off x="1917046" y="3753703"/>
            <a:ext cx="7450238" cy="2495070"/>
          </a:xfrm>
          <a:prstGeom prst="rect">
            <a:avLst/>
          </a:prstGeom>
          <a:noFill/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20302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5">
            <a:extLst>
              <a:ext uri="{FF2B5EF4-FFF2-40B4-BE49-F238E27FC236}">
                <a16:creationId xmlns:a16="http://schemas.microsoft.com/office/drawing/2014/main" id="{1D28B9A8-D02A-9AA3-4EC7-8219DEF944C9}"/>
              </a:ext>
            </a:extLst>
          </p:cNvPr>
          <p:cNvSpPr/>
          <p:nvPr/>
        </p:nvSpPr>
        <p:spPr>
          <a:xfrm>
            <a:off x="1917046" y="4940539"/>
            <a:ext cx="7450237" cy="1462948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437117"/>
            <a:ext cx="10360524" cy="2483647"/>
            <a:chOff x="1887176" y="1780606"/>
            <a:chExt cx="2494394" cy="1086323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42643"/>
              <a:ext cx="2440090" cy="8242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05~06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行，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12~17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行：采用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callee-save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（被调用者保存）策略的寄存器保存和恢复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x5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x6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x7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的值被修改，需要保存和恢复</a:t>
              </a:r>
            </a:p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注意：在自陷处理例程开头，已经将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x5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x6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的值压栈保存，在此服务例程中，只需要将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x7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的值压栈即可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服务例程示例：输入字符服务例程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11" name="矩形 5">
            <a:extLst>
              <a:ext uri="{FF2B5EF4-FFF2-40B4-BE49-F238E27FC236}">
                <a16:creationId xmlns:a16="http://schemas.microsoft.com/office/drawing/2014/main" id="{3A7C1A04-2F7A-2FD1-3F40-7E09C92E8C9F}"/>
              </a:ext>
            </a:extLst>
          </p:cNvPr>
          <p:cNvSpPr/>
          <p:nvPr/>
        </p:nvSpPr>
        <p:spPr>
          <a:xfrm>
            <a:off x="1917046" y="4213590"/>
            <a:ext cx="7450237" cy="520586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BEE99474-7DC7-82BF-FF2D-D46900234ECC}"/>
              </a:ext>
            </a:extLst>
          </p:cNvPr>
          <p:cNvSpPr txBox="1">
            <a:spLocks/>
          </p:cNvSpPr>
          <p:nvPr/>
        </p:nvSpPr>
        <p:spPr bwMode="auto">
          <a:xfrm>
            <a:off x="1520172" y="4178664"/>
            <a:ext cx="8475169" cy="2484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05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getc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:	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-4		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x2</a:t>
            </a:r>
            <a:r>
              <a:rPr kumimoji="0" lang="zh-CN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，栈指针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06		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		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callee-save</a:t>
            </a:r>
            <a:endParaRPr lang="en-US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……		……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12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	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6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恢复寄存器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13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14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0(x2)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15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16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0(x2)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17		</a:t>
            </a:r>
            <a:r>
              <a:rPr lang="en-US" altLang="zh-CN" sz="16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6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6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D7770848-96EE-C62C-57CF-CB55851E66AD}"/>
              </a:ext>
            </a:extLst>
          </p:cNvPr>
          <p:cNvSpPr/>
          <p:nvPr/>
        </p:nvSpPr>
        <p:spPr>
          <a:xfrm>
            <a:off x="1917046" y="4213590"/>
            <a:ext cx="7450238" cy="2189897"/>
          </a:xfrm>
          <a:prstGeom prst="rect">
            <a:avLst/>
          </a:prstGeom>
          <a:noFill/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3827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979905"/>
            <a:ext cx="10360524" cy="1024216"/>
            <a:chOff x="1887176" y="1780606"/>
            <a:chExt cx="2494394" cy="447983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10086"/>
              <a:ext cx="2440090" cy="218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服务例程示例：输出字符服务例程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ACB9F14-0307-1D25-AEE5-0E86F8AB5EB4}"/>
              </a:ext>
            </a:extLst>
          </p:cNvPr>
          <p:cNvSpPr/>
          <p:nvPr/>
        </p:nvSpPr>
        <p:spPr>
          <a:xfrm>
            <a:off x="2142276" y="2937996"/>
            <a:ext cx="6842235" cy="1641475"/>
          </a:xfrm>
          <a:prstGeom prst="rect">
            <a:avLst/>
          </a:prstGeom>
          <a:solidFill>
            <a:srgbClr val="D34817">
              <a:lumMod val="20000"/>
              <a:lumOff val="80000"/>
            </a:srgbClr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91D63429-4EF6-9B5F-2212-8CE5D3AE2F05}"/>
              </a:ext>
            </a:extLst>
          </p:cNvPr>
          <p:cNvSpPr txBox="1">
            <a:spLocks/>
          </p:cNvSpPr>
          <p:nvPr/>
        </p:nvSpPr>
        <p:spPr bwMode="auto">
          <a:xfrm>
            <a:off x="1825737" y="1569571"/>
            <a:ext cx="7158775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01	</a:t>
            </a:r>
            <a:r>
              <a:rPr lang="zh-CN" altLang="en-US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DCR:		.word	0xFFFF0008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DCR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的内存映射地址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02	</a:t>
            </a:r>
            <a:r>
              <a:rPr lang="zh-CN" altLang="en-US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DDR:		.word	0xFFFF000C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DDR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的内存映射地址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03	</a:t>
            </a:r>
            <a:r>
              <a:rPr lang="zh-CN" altLang="en-US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……				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省略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04	</a:t>
            </a:r>
            <a:r>
              <a:rPr lang="zh-CN" altLang="en-US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en-US" altLang="zh-CN" sz="14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x10=11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，输出字符服务例程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05	</a:t>
            </a:r>
            <a:r>
              <a:rPr lang="zh-CN" altLang="en-US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putc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:		</a:t>
            </a:r>
            <a:r>
              <a:rPr lang="en-US" altLang="zh-CN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-4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x2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，栈指针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06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callee-save</a:t>
            </a:r>
            <a:endParaRPr lang="zh-CN" altLang="zh-CN" sz="14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07			la	x5, DCR 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08 OUTPOLL: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	x6, 0(x5) 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测试显示是否就绪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09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0(x6) 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0A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andi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x7, 1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0B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beqz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OUTPOLL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如果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DCR[0]==0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，轮询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0C 		la	x5, DDR 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0D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0(x5) 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0E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x11, 0(x6)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将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x11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中的数据写到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DDR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0F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csrrw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x0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10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x5,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11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csrrw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	x0, 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x5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en-US" altLang="zh-CN" sz="1400" b="1" dirty="0" err="1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&lt;-mepc+4</a:t>
            </a:r>
            <a:endParaRPr lang="zh-CN" altLang="zh-CN" sz="14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12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恢复寄存器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13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14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0(x2)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15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16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0(x2)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17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18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mret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	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从自陷返回</a:t>
            </a:r>
          </a:p>
        </p:txBody>
      </p:sp>
      <p:sp>
        <p:nvSpPr>
          <p:cNvPr id="11" name="矩形 4">
            <a:extLst>
              <a:ext uri="{FF2B5EF4-FFF2-40B4-BE49-F238E27FC236}">
                <a16:creationId xmlns:a16="http://schemas.microsoft.com/office/drawing/2014/main" id="{EE0BA6C8-1C1D-E156-69C2-C82357E12083}"/>
              </a:ext>
            </a:extLst>
          </p:cNvPr>
          <p:cNvSpPr/>
          <p:nvPr/>
        </p:nvSpPr>
        <p:spPr>
          <a:xfrm>
            <a:off x="2135928" y="1571159"/>
            <a:ext cx="6848584" cy="5183187"/>
          </a:xfrm>
          <a:prstGeom prst="rect">
            <a:avLst/>
          </a:prstGeom>
          <a:noFill/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6492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979905"/>
            <a:ext cx="10360524" cy="1024216"/>
            <a:chOff x="1887176" y="1780606"/>
            <a:chExt cx="2494394" cy="447983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10086"/>
              <a:ext cx="2440090" cy="218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6"/>
              <a:ext cx="2235190" cy="254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服务例程示例：输出字符串服务例程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DD04C7-13B1-3B06-1AF5-873AC89D8D97}"/>
              </a:ext>
            </a:extLst>
          </p:cNvPr>
          <p:cNvSpPr txBox="1"/>
          <p:nvPr/>
        </p:nvSpPr>
        <p:spPr>
          <a:xfrm>
            <a:off x="936980" y="1536302"/>
            <a:ext cx="8058164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系统调用号：</a:t>
            </a: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x10=4，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要输出的字符串起始地址位于</a:t>
            </a: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x11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标志控制的循环：遇到了特殊字符</a:t>
            </a: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x00</a:t>
            </a:r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8F3255E8-5DE6-8B99-B478-EC3C54616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795" y="2927706"/>
            <a:ext cx="2232415" cy="354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0728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001169"/>
            <a:ext cx="10360524" cy="1002960"/>
            <a:chOff x="1887176" y="1789904"/>
            <a:chExt cx="2494394" cy="43868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10086"/>
              <a:ext cx="2440090" cy="218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9904"/>
              <a:ext cx="2235190" cy="254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服务例程示例：输出字符串服务例程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DD04C7-13B1-3B06-1AF5-873AC89D8D97}"/>
              </a:ext>
            </a:extLst>
          </p:cNvPr>
          <p:cNvSpPr txBox="1"/>
          <p:nvPr/>
        </p:nvSpPr>
        <p:spPr>
          <a:xfrm>
            <a:off x="936980" y="1483136"/>
            <a:ext cx="8058164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0B~12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行：采用轮询方式的输出字符指令序列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每输出一个字符，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x11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中的值加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，指向下一个单元</a:t>
            </a:r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8F3255E8-5DE6-8B99-B478-EC3C54616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9232" y="1392135"/>
            <a:ext cx="2232415" cy="354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7">
            <a:extLst>
              <a:ext uri="{FF2B5EF4-FFF2-40B4-BE49-F238E27FC236}">
                <a16:creationId xmlns:a16="http://schemas.microsoft.com/office/drawing/2014/main" id="{5281822E-D553-30E1-C69F-4E157E04F300}"/>
              </a:ext>
            </a:extLst>
          </p:cNvPr>
          <p:cNvSpPr/>
          <p:nvPr/>
        </p:nvSpPr>
        <p:spPr>
          <a:xfrm>
            <a:off x="1464191" y="6364359"/>
            <a:ext cx="6740007" cy="227827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1" name="矩形 6">
            <a:extLst>
              <a:ext uri="{FF2B5EF4-FFF2-40B4-BE49-F238E27FC236}">
                <a16:creationId xmlns:a16="http://schemas.microsoft.com/office/drawing/2014/main" id="{A2F22BA8-6709-C133-7400-6D2707E8D505}"/>
              </a:ext>
            </a:extLst>
          </p:cNvPr>
          <p:cNvSpPr/>
          <p:nvPr/>
        </p:nvSpPr>
        <p:spPr>
          <a:xfrm>
            <a:off x="1464192" y="3370665"/>
            <a:ext cx="6744142" cy="431800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2" name="矩形 4">
            <a:extLst>
              <a:ext uri="{FF2B5EF4-FFF2-40B4-BE49-F238E27FC236}">
                <a16:creationId xmlns:a16="http://schemas.microsoft.com/office/drawing/2014/main" id="{E24B3730-748C-E438-1F9D-EFFA81F43929}"/>
              </a:ext>
            </a:extLst>
          </p:cNvPr>
          <p:cNvSpPr/>
          <p:nvPr/>
        </p:nvSpPr>
        <p:spPr>
          <a:xfrm>
            <a:off x="1468326" y="4421259"/>
            <a:ext cx="6740008" cy="1943100"/>
          </a:xfrm>
          <a:prstGeom prst="rect">
            <a:avLst/>
          </a:prstGeom>
          <a:solidFill>
            <a:srgbClr val="9B2D1F">
              <a:lumMod val="20000"/>
              <a:lumOff val="80000"/>
            </a:srgbClr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F254F62D-6534-EE6A-0F1C-281645B231CB}"/>
              </a:ext>
            </a:extLst>
          </p:cNvPr>
          <p:cNvSpPr txBox="1">
            <a:spLocks/>
          </p:cNvSpPr>
          <p:nvPr/>
        </p:nvSpPr>
        <p:spPr bwMode="auto">
          <a:xfrm>
            <a:off x="1155591" y="2465940"/>
            <a:ext cx="7052744" cy="448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01	 puts:		</a:t>
            </a:r>
            <a:r>
              <a:rPr lang="en-US" altLang="zh-CN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-4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#x2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，栈指针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02			</a:t>
            </a:r>
            <a:r>
              <a:rPr lang="en-US" altLang="zh-CN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callee-save</a:t>
            </a:r>
            <a:endParaRPr lang="zh-CN" altLang="zh-CN" sz="14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03			</a:t>
            </a:r>
            <a:r>
              <a:rPr lang="en-US" altLang="zh-CN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-4 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04			</a:t>
            </a:r>
            <a:r>
              <a:rPr lang="en-US" altLang="zh-CN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0(x2)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05			</a:t>
            </a:r>
            <a:r>
              <a:rPr lang="en-US" altLang="zh-CN" sz="1400" b="1" dirty="0" err="1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solidFill>
                  <a:srgbClr val="00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-4 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06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</a:t>
            </a:r>
            <a:r>
              <a:rPr lang="en-US" altLang="zh-CN" sz="14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x11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0(x2)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07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对字符串中的每一个字符进行循环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08</a:t>
            </a:r>
            <a:r>
              <a:rPr lang="zh-CN" altLang="en-US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loop: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lb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0(x11) 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取得下一个字符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09 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beqz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Return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如果是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，字符串结束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0A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轮询输出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0B			la	x5, DCR 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0C OUTPOLL: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0(x5) 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测试显示是否就绪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0D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0(x6) 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0E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andi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x7, 1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0F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beqz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OUTPOLL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如果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DCR[0]==0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，轮询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10 		la	x5, DDR 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11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0(x5) 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12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sw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0(x6)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将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x8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中的数据写到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DDR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中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13	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</a:t>
            </a:r>
            <a:r>
              <a:rPr lang="en-US" altLang="zh-CN" sz="14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x11, x11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1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指针加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</a:t>
            </a:r>
            <a:endParaRPr lang="zh-CN" altLang="zh-CN" sz="14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942975" algn="l"/>
                <a:tab pos="1514475" algn="l"/>
                <a:tab pos="249555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14			j	loop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9C2C26BE-313C-201F-05C8-29D1BFAB5C24}"/>
              </a:ext>
            </a:extLst>
          </p:cNvPr>
          <p:cNvSpPr/>
          <p:nvPr/>
        </p:nvSpPr>
        <p:spPr>
          <a:xfrm>
            <a:off x="1464193" y="2493000"/>
            <a:ext cx="6744142" cy="4311837"/>
          </a:xfrm>
          <a:prstGeom prst="rect">
            <a:avLst/>
          </a:prstGeom>
          <a:noFill/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9924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001169"/>
            <a:ext cx="10360524" cy="1002960"/>
            <a:chOff x="1887176" y="1789904"/>
            <a:chExt cx="2494394" cy="438685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941480" y="2010086"/>
              <a:ext cx="2440090" cy="218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itchFamily="2" charset="2"/>
                <a:buChar char="Ø"/>
              </a:pP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9904"/>
              <a:ext cx="2235190" cy="254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服务例程示例：输出字符串服务例程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31455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操作系统的服务例程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DD04C7-13B1-3B06-1AF5-873AC89D8D97}"/>
              </a:ext>
            </a:extLst>
          </p:cNvPr>
          <p:cNvSpPr txBox="1"/>
          <p:nvPr/>
        </p:nvSpPr>
        <p:spPr>
          <a:xfrm>
            <a:off x="936980" y="1483136"/>
            <a:ext cx="8058164" cy="1884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注意：当字符串输出结束，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x11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的值指向字符串末尾的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x00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callee-save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（被调用者保存）策略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05~06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19~1A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行：将寄存器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x11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进行保存和恢复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返回到调用程序后，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x11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仍然指向字符串开头</a:t>
            </a:r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8F3255E8-5DE6-8B99-B478-EC3C54616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9232" y="1392135"/>
            <a:ext cx="2232415" cy="354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4C5D319-ED13-D8C6-E9D5-607A90E54AD0}"/>
              </a:ext>
            </a:extLst>
          </p:cNvPr>
          <p:cNvSpPr/>
          <p:nvPr/>
        </p:nvSpPr>
        <p:spPr>
          <a:xfrm>
            <a:off x="1913226" y="4400215"/>
            <a:ext cx="6192836" cy="431800"/>
          </a:xfrm>
          <a:prstGeom prst="rect">
            <a:avLst/>
          </a:prstGeom>
          <a:solidFill>
            <a:srgbClr val="CCECFF"/>
          </a:solidFill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7413D114-B93F-F410-F557-21FD0B6B11BA}"/>
              </a:ext>
            </a:extLst>
          </p:cNvPr>
          <p:cNvSpPr txBox="1">
            <a:spLocks/>
          </p:cNvSpPr>
          <p:nvPr/>
        </p:nvSpPr>
        <p:spPr bwMode="auto">
          <a:xfrm>
            <a:off x="1593987" y="3502350"/>
            <a:ext cx="7156607" cy="331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273050" indent="-273050" algn="l" rtl="0" eaLnBrk="0" fontAlgn="base" hangingPunct="0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2" charset="2"/>
              <a:buChar char="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688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2" charset="2"/>
              <a:buChar char="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325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6963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2" charset="2"/>
              <a:buChar char="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0" fontAlgn="base" hangingPunct="0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15	 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从自陷返回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16	 Return: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csrrw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x0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17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x5,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18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csrrw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 	x0, 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x5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en-US" altLang="zh-CN" sz="1400" b="1" dirty="0" err="1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mepc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&lt;-mepc+4</a:t>
            </a:r>
            <a:endParaRPr lang="zh-CN" altLang="zh-CN" sz="1400" b="1" dirty="0">
              <a:solidFill>
                <a:srgbClr val="00B050"/>
              </a:solidFill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19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</a:t>
            </a:r>
            <a:r>
              <a:rPr lang="en-US" altLang="zh-CN" sz="14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x11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, 0(x2)			</a:t>
            </a:r>
            <a:r>
              <a:rPr lang="en-US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# </a:t>
            </a:r>
            <a:r>
              <a:rPr lang="zh-CN" altLang="zh-CN" sz="1400" b="1" dirty="0">
                <a:solidFill>
                  <a:srgbClr val="00B050"/>
                </a:solidFill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恢复寄存器</a:t>
            </a: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1A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1B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x8, 0(x2)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1C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1D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x7, 0(x2)	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1E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1F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x6, 0(x2)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20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21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lw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x5, 0(x2)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 algn="just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22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addi</a:t>
            </a: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	x2, x2, 4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marL="0" indent="0">
              <a:spcBef>
                <a:spcPct val="0"/>
              </a:spcBef>
              <a:buFont typeface="Wingdings 2" pitchFamily="2" charset="2"/>
              <a:buNone/>
              <a:tabLst>
                <a:tab pos="228600" algn="l"/>
                <a:tab pos="1374775" algn="l"/>
                <a:tab pos="2098675" algn="l"/>
                <a:tab pos="3365500" algn="l"/>
              </a:tabLst>
            </a:pPr>
            <a:r>
              <a:rPr lang="en-US" altLang="zh-CN" sz="1400" b="1" dirty="0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23		</a:t>
            </a:r>
            <a:r>
              <a:rPr lang="en-US" altLang="zh-CN" sz="1400" b="1" dirty="0" err="1">
                <a:latin typeface="Courier New" panose="02070309020205020404" pitchFamily="49" charset="0"/>
                <a:ea typeface="宋体" panose="02010600030101010101" pitchFamily="2" charset="-122"/>
                <a:cs typeface="Courier New" panose="02070309020205020404" pitchFamily="49" charset="0"/>
              </a:rPr>
              <a:t>mret</a:t>
            </a:r>
            <a:endParaRPr lang="zh-CN" altLang="zh-CN" sz="1400" b="1" dirty="0">
              <a:latin typeface="Courier New" panose="02070309020205020404" pitchFamily="49" charset="0"/>
              <a:ea typeface="宋体" panose="02010600030101010101" pitchFamily="2" charset="-122"/>
              <a:cs typeface="Courier New" panose="02070309020205020404" pitchFamily="49" charset="0"/>
            </a:endParaRPr>
          </a:p>
        </p:txBody>
      </p:sp>
      <p:sp>
        <p:nvSpPr>
          <p:cNvPr id="16" name="矩形 3">
            <a:extLst>
              <a:ext uri="{FF2B5EF4-FFF2-40B4-BE49-F238E27FC236}">
                <a16:creationId xmlns:a16="http://schemas.microsoft.com/office/drawing/2014/main" id="{6B6A286B-DBD8-6010-B611-D4A2BEBAD3C8}"/>
              </a:ext>
            </a:extLst>
          </p:cNvPr>
          <p:cNvSpPr/>
          <p:nvPr/>
        </p:nvSpPr>
        <p:spPr>
          <a:xfrm>
            <a:off x="1913226" y="3480124"/>
            <a:ext cx="6192837" cy="3333750"/>
          </a:xfrm>
          <a:prstGeom prst="rect">
            <a:avLst/>
          </a:prstGeom>
          <a:noFill/>
          <a:ln w="12700" cap="flat" cmpd="sng" algn="ctr">
            <a:solidFill>
              <a:srgbClr val="D34817">
                <a:shade val="50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5349102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9"/>
  <p:tag name="KSO_WM_UNIT_TYPE" val="a"/>
  <p:tag name="KSO_WM_UNIT_INDEX" val="1"/>
  <p:tag name="KSO_WM_UNIT_PRESET_TEXT" val="单击此处添加标题"/>
  <p:tag name="KSO_WM_TEMPLATE_CATEGORY" val="custom"/>
  <p:tag name="KSO_WM_TEMPLATE_INDEX" val="20205396"/>
  <p:tag name="KSO_WM_UNIT_ID" val="custom20205396_7*a*1"/>
  <p:tag name="KSO_WM_UNIT_ISNUMDGMTITLE" val="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5396"/>
  <p:tag name="KSO_WM_UNIT_ID" val="custom20205396_7*e*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9"/>
  <p:tag name="KSO_WM_UNIT_TYPE" val="a"/>
  <p:tag name="KSO_WM_UNIT_INDEX" val="1"/>
  <p:tag name="KSO_WM_UNIT_PRESET_TEXT" val="单击此处添加标题"/>
  <p:tag name="KSO_WM_TEMPLATE_CATEGORY" val="custom"/>
  <p:tag name="KSO_WM_TEMPLATE_INDEX" val="20205396"/>
  <p:tag name="KSO_WM_UNIT_ID" val="custom20205396_7*a*1"/>
  <p:tag name="KSO_WM_UNIT_ISNUMDGMTITLE" val="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5396"/>
  <p:tag name="KSO_WM_UNIT_ID" val="custom20205396_7*e*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20415</TotalTime>
  <Words>3823</Words>
  <Application>Microsoft Office PowerPoint</Application>
  <PresentationFormat>宽屏</PresentationFormat>
  <Paragraphs>341</Paragraphs>
  <Slides>26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KaiTi</vt:lpstr>
      <vt:lpstr>微软雅黑</vt:lpstr>
      <vt:lpstr>Arial</vt:lpstr>
      <vt:lpstr>Calibri</vt:lpstr>
      <vt:lpstr>Courier New</vt:lpstr>
      <vt:lpstr>Times New Roman</vt:lpstr>
      <vt:lpstr>Wingdings</vt:lpstr>
      <vt:lpstr>Wingdings 2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PC</dc:creator>
  <cp:lastModifiedBy>Yunlong Mao</cp:lastModifiedBy>
  <cp:revision>1118</cp:revision>
  <dcterms:created xsi:type="dcterms:W3CDTF">2019-06-19T02:08:00Z</dcterms:created>
  <dcterms:modified xsi:type="dcterms:W3CDTF">2024-05-21T00:47:16Z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